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1A4FB7B-254E-41CF-9BC8-7BF2167DB0F8}">
          <p14:sldIdLst>
            <p14:sldId id="256"/>
            <p14:sldId id="258"/>
            <p14:sldId id="257"/>
          </p14:sldIdLst>
        </p14:section>
        <p14:section name="Untitled Section" id="{C3B1557D-96ED-4AC1-9AF5-3F7023984DC8}">
          <p14:sldIdLst>
            <p14:sldId id="259"/>
            <p14:sldId id="260"/>
            <p14:sldId id="261"/>
            <p14:sldId id="263"/>
            <p14:sldId id="264"/>
            <p14:sldId id="265"/>
            <p14:sldId id="266"/>
            <p14:sldId id="268"/>
            <p14:sldId id="269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7E08"/>
    <a:srgbClr val="CC0000"/>
    <a:srgbClr val="CE02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80A733-BDF9-4CF2-B278-54E607CA7C4E}" v="5" dt="2025-11-18T22:18:12.5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Shields" userId="a4a94e7d30b1ff10" providerId="LiveId" clId="{C51AB8F3-4F7F-44B9-BF59-53A77E8C8D00}"/>
    <pc:docChg chg="custSel modSld">
      <pc:chgData name="Lauren Shields" userId="a4a94e7d30b1ff10" providerId="LiveId" clId="{C51AB8F3-4F7F-44B9-BF59-53A77E8C8D00}" dt="2025-11-18T22:18:12.535" v="4" actId="20577"/>
      <pc:docMkLst>
        <pc:docMk/>
      </pc:docMkLst>
      <pc:sldChg chg="modSp mod">
        <pc:chgData name="Lauren Shields" userId="a4a94e7d30b1ff10" providerId="LiveId" clId="{C51AB8F3-4F7F-44B9-BF59-53A77E8C8D00}" dt="2025-11-18T22:16:46.210" v="0" actId="14100"/>
        <pc:sldMkLst>
          <pc:docMk/>
          <pc:sldMk cId="3097065828" sldId="260"/>
        </pc:sldMkLst>
        <pc:spChg chg="mod">
          <ac:chgData name="Lauren Shields" userId="a4a94e7d30b1ff10" providerId="LiveId" clId="{C51AB8F3-4F7F-44B9-BF59-53A77E8C8D00}" dt="2025-11-18T22:16:46.210" v="0" actId="14100"/>
          <ac:spMkLst>
            <pc:docMk/>
            <pc:sldMk cId="3097065828" sldId="260"/>
            <ac:spMk id="15" creationId="{E580FF72-0D18-70FE-E570-89677D5980AE}"/>
          </ac:spMkLst>
        </pc:spChg>
      </pc:sldChg>
      <pc:sldChg chg="addAnim delAnim">
        <pc:chgData name="Lauren Shields" userId="a4a94e7d30b1ff10" providerId="LiveId" clId="{C51AB8F3-4F7F-44B9-BF59-53A77E8C8D00}" dt="2025-11-18T22:17:20.394" v="2"/>
        <pc:sldMkLst>
          <pc:docMk/>
          <pc:sldMk cId="1915169207" sldId="263"/>
        </pc:sldMkLst>
      </pc:sldChg>
      <pc:sldChg chg="modSp mod">
        <pc:chgData name="Lauren Shields" userId="a4a94e7d30b1ff10" providerId="LiveId" clId="{C51AB8F3-4F7F-44B9-BF59-53A77E8C8D00}" dt="2025-11-18T22:18:12.535" v="4" actId="20577"/>
        <pc:sldMkLst>
          <pc:docMk/>
          <pc:sldMk cId="297641683" sldId="267"/>
        </pc:sldMkLst>
        <pc:spChg chg="mod">
          <ac:chgData name="Lauren Shields" userId="a4a94e7d30b1ff10" providerId="LiveId" clId="{C51AB8F3-4F7F-44B9-BF59-53A77E8C8D00}" dt="2025-11-18T22:18:12.535" v="4" actId="20577"/>
          <ac:spMkLst>
            <pc:docMk/>
            <pc:sldMk cId="297641683" sldId="267"/>
            <ac:spMk id="2" creationId="{9C18EB25-0D13-39EB-ACA2-F5C1B54B48C7}"/>
          </ac:spMkLst>
        </pc:spChg>
        <pc:spChg chg="mod">
          <ac:chgData name="Lauren Shields" userId="a4a94e7d30b1ff10" providerId="LiveId" clId="{C51AB8F3-4F7F-44B9-BF59-53A77E8C8D00}" dt="2025-11-18T22:18:07.308" v="3" actId="5793"/>
          <ac:spMkLst>
            <pc:docMk/>
            <pc:sldMk cId="297641683" sldId="267"/>
            <ac:spMk id="3" creationId="{1449C74F-DE51-C828-988C-7E04309475C4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10" Type="http://schemas.openxmlformats.org/officeDocument/2006/relationships/image" Target="../media/image30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10" Type="http://schemas.openxmlformats.org/officeDocument/2006/relationships/image" Target="../media/image30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35B818-1D76-4F63-8136-69B745F13CE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0_3" csCatId="mainScheme" phldr="1"/>
      <dgm:spPr/>
      <dgm:t>
        <a:bodyPr/>
        <a:lstStyle/>
        <a:p>
          <a:endParaRPr lang="en-US"/>
        </a:p>
      </dgm:t>
    </dgm:pt>
    <dgm:pt modelId="{4D6D34CF-CDBF-4371-9F07-2FD70A09C7FE}">
      <dgm:prSet/>
      <dgm:spPr/>
      <dgm:t>
        <a:bodyPr/>
        <a:lstStyle/>
        <a:p>
          <a:pPr>
            <a:defRPr cap="all"/>
          </a:pPr>
          <a:r>
            <a:rPr lang="en-US"/>
            <a:t>Design</a:t>
          </a:r>
        </a:p>
      </dgm:t>
    </dgm:pt>
    <dgm:pt modelId="{FC30B586-D1AB-4FB9-9DCF-D8DA388885E9}" type="parTrans" cxnId="{FD0D543F-A4DD-447E-BEE5-3BC20258BF38}">
      <dgm:prSet/>
      <dgm:spPr/>
      <dgm:t>
        <a:bodyPr/>
        <a:lstStyle/>
        <a:p>
          <a:endParaRPr lang="en-US"/>
        </a:p>
      </dgm:t>
    </dgm:pt>
    <dgm:pt modelId="{169F2316-14E8-45F8-8E3E-CB2793EA9DC0}" type="sibTrans" cxnId="{FD0D543F-A4DD-447E-BEE5-3BC20258BF38}">
      <dgm:prSet/>
      <dgm:spPr/>
      <dgm:t>
        <a:bodyPr/>
        <a:lstStyle/>
        <a:p>
          <a:endParaRPr lang="en-US"/>
        </a:p>
      </dgm:t>
    </dgm:pt>
    <dgm:pt modelId="{31AC0C91-1E45-4CFC-941C-A0AFFC2C18A3}">
      <dgm:prSet/>
      <dgm:spPr/>
      <dgm:t>
        <a:bodyPr/>
        <a:lstStyle/>
        <a:p>
          <a:pPr>
            <a:defRPr cap="all"/>
          </a:pPr>
          <a:r>
            <a:rPr lang="en-US"/>
            <a:t>Delivery</a:t>
          </a:r>
        </a:p>
      </dgm:t>
    </dgm:pt>
    <dgm:pt modelId="{DF91CB1B-FB87-48A3-9B97-1552C646E3A1}" type="parTrans" cxnId="{FA0D4C1C-B102-4FA9-8ACB-4A4D607BC64C}">
      <dgm:prSet/>
      <dgm:spPr/>
      <dgm:t>
        <a:bodyPr/>
        <a:lstStyle/>
        <a:p>
          <a:endParaRPr lang="en-US"/>
        </a:p>
      </dgm:t>
    </dgm:pt>
    <dgm:pt modelId="{38A2EBB9-3349-4B00-8FAB-46C5577A0B6C}" type="sibTrans" cxnId="{FA0D4C1C-B102-4FA9-8ACB-4A4D607BC64C}">
      <dgm:prSet/>
      <dgm:spPr/>
      <dgm:t>
        <a:bodyPr/>
        <a:lstStyle/>
        <a:p>
          <a:endParaRPr lang="en-US"/>
        </a:p>
      </dgm:t>
    </dgm:pt>
    <dgm:pt modelId="{9198AC06-9648-4C63-90C1-CA78310E8FED}">
      <dgm:prSet/>
      <dgm:spPr/>
      <dgm:t>
        <a:bodyPr/>
        <a:lstStyle/>
        <a:p>
          <a:pPr>
            <a:defRPr cap="all"/>
          </a:pPr>
          <a:r>
            <a:rPr lang="en-US"/>
            <a:t>Installation</a:t>
          </a:r>
        </a:p>
      </dgm:t>
    </dgm:pt>
    <dgm:pt modelId="{2364556E-A928-4B2E-B9F1-861FB3C9F238}" type="parTrans" cxnId="{6AB6DAD1-F30C-44DC-BDAC-BC6007961645}">
      <dgm:prSet/>
      <dgm:spPr/>
      <dgm:t>
        <a:bodyPr/>
        <a:lstStyle/>
        <a:p>
          <a:endParaRPr lang="en-US"/>
        </a:p>
      </dgm:t>
    </dgm:pt>
    <dgm:pt modelId="{C279BB4E-1FEA-4F31-BD41-581CB75A8F30}" type="sibTrans" cxnId="{6AB6DAD1-F30C-44DC-BDAC-BC6007961645}">
      <dgm:prSet/>
      <dgm:spPr/>
      <dgm:t>
        <a:bodyPr/>
        <a:lstStyle/>
        <a:p>
          <a:endParaRPr lang="en-US"/>
        </a:p>
      </dgm:t>
    </dgm:pt>
    <dgm:pt modelId="{C755ABD9-BF7A-4E19-8EAB-7F757181F47A}">
      <dgm:prSet/>
      <dgm:spPr/>
      <dgm:t>
        <a:bodyPr/>
        <a:lstStyle/>
        <a:p>
          <a:pPr>
            <a:defRPr cap="all"/>
          </a:pPr>
          <a:r>
            <a:rPr lang="en-US"/>
            <a:t>Consultation</a:t>
          </a:r>
        </a:p>
      </dgm:t>
    </dgm:pt>
    <dgm:pt modelId="{C93F3CAE-3E09-442C-8FCA-6D4F4B1AC249}" type="parTrans" cxnId="{9A226C1F-29E1-428E-A4C9-A14EA9FD792F}">
      <dgm:prSet/>
      <dgm:spPr/>
      <dgm:t>
        <a:bodyPr/>
        <a:lstStyle/>
        <a:p>
          <a:endParaRPr lang="en-US"/>
        </a:p>
      </dgm:t>
    </dgm:pt>
    <dgm:pt modelId="{0880BC74-E20A-4034-A128-E65B7DC2C997}" type="sibTrans" cxnId="{9A226C1F-29E1-428E-A4C9-A14EA9FD792F}">
      <dgm:prSet/>
      <dgm:spPr/>
      <dgm:t>
        <a:bodyPr/>
        <a:lstStyle/>
        <a:p>
          <a:endParaRPr lang="en-US"/>
        </a:p>
      </dgm:t>
    </dgm:pt>
    <dgm:pt modelId="{AC80FCBD-B7C4-4F3E-B59E-7F0566AB5EE1}">
      <dgm:prSet/>
      <dgm:spPr/>
      <dgm:t>
        <a:bodyPr/>
        <a:lstStyle/>
        <a:p>
          <a:pPr>
            <a:defRPr cap="all"/>
          </a:pPr>
          <a:r>
            <a:rPr lang="en-US"/>
            <a:t>Problem Solving</a:t>
          </a:r>
        </a:p>
      </dgm:t>
    </dgm:pt>
    <dgm:pt modelId="{6AE6EB6C-A8BD-4A3A-9263-9E27F7B736D4}" type="parTrans" cxnId="{8C05EB53-EDE0-4E44-A60B-E166E212C3C4}">
      <dgm:prSet/>
      <dgm:spPr/>
      <dgm:t>
        <a:bodyPr/>
        <a:lstStyle/>
        <a:p>
          <a:endParaRPr lang="en-US"/>
        </a:p>
      </dgm:t>
    </dgm:pt>
    <dgm:pt modelId="{86FFD7ED-8D39-4BCE-A791-FBA0B7C0C566}" type="sibTrans" cxnId="{8C05EB53-EDE0-4E44-A60B-E166E212C3C4}">
      <dgm:prSet/>
      <dgm:spPr/>
      <dgm:t>
        <a:bodyPr/>
        <a:lstStyle/>
        <a:p>
          <a:endParaRPr lang="en-US"/>
        </a:p>
      </dgm:t>
    </dgm:pt>
    <dgm:pt modelId="{F48091C2-BDA9-48D3-AFAA-FF24391CC047}" type="pres">
      <dgm:prSet presAssocID="{4735B818-1D76-4F63-8136-69B745F13CE5}" presName="root" presStyleCnt="0">
        <dgm:presLayoutVars>
          <dgm:dir/>
          <dgm:resizeHandles val="exact"/>
        </dgm:presLayoutVars>
      </dgm:prSet>
      <dgm:spPr/>
    </dgm:pt>
    <dgm:pt modelId="{5018FCC3-E691-4F2F-9B67-F0D3C8258AA7}" type="pres">
      <dgm:prSet presAssocID="{4D6D34CF-CDBF-4371-9F07-2FD70A09C7FE}" presName="compNode" presStyleCnt="0"/>
      <dgm:spPr/>
    </dgm:pt>
    <dgm:pt modelId="{85026ABD-2BEF-4B27-93FB-A7CB1BF64868}" type="pres">
      <dgm:prSet presAssocID="{4D6D34CF-CDBF-4371-9F07-2FD70A09C7FE}" presName="iconBgRect" presStyleLbl="bgShp" presStyleIdx="0" presStyleCnt="5"/>
      <dgm:spPr/>
    </dgm:pt>
    <dgm:pt modelId="{665D4CA8-3CEE-43AC-8C2D-173B7854180C}" type="pres">
      <dgm:prSet presAssocID="{4D6D34CF-CDBF-4371-9F07-2FD70A09C7F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ler"/>
        </a:ext>
      </dgm:extLst>
    </dgm:pt>
    <dgm:pt modelId="{6DDA6686-501E-436E-B0DE-7AA5FB57A6B1}" type="pres">
      <dgm:prSet presAssocID="{4D6D34CF-CDBF-4371-9F07-2FD70A09C7FE}" presName="spaceRect" presStyleCnt="0"/>
      <dgm:spPr/>
    </dgm:pt>
    <dgm:pt modelId="{ED339BB4-B533-4E5C-A9B4-8B3FD61E9EC2}" type="pres">
      <dgm:prSet presAssocID="{4D6D34CF-CDBF-4371-9F07-2FD70A09C7FE}" presName="textRect" presStyleLbl="revTx" presStyleIdx="0" presStyleCnt="5">
        <dgm:presLayoutVars>
          <dgm:chMax val="1"/>
          <dgm:chPref val="1"/>
        </dgm:presLayoutVars>
      </dgm:prSet>
      <dgm:spPr/>
    </dgm:pt>
    <dgm:pt modelId="{1D9A3812-87F4-48C5-8D16-6F40D7B52572}" type="pres">
      <dgm:prSet presAssocID="{169F2316-14E8-45F8-8E3E-CB2793EA9DC0}" presName="sibTrans" presStyleCnt="0"/>
      <dgm:spPr/>
    </dgm:pt>
    <dgm:pt modelId="{19AA4080-F129-4692-B358-C30D52F36BBE}" type="pres">
      <dgm:prSet presAssocID="{31AC0C91-1E45-4CFC-941C-A0AFFC2C18A3}" presName="compNode" presStyleCnt="0"/>
      <dgm:spPr/>
    </dgm:pt>
    <dgm:pt modelId="{254745C0-26A2-4F45-9320-63E71E52B861}" type="pres">
      <dgm:prSet presAssocID="{31AC0C91-1E45-4CFC-941C-A0AFFC2C18A3}" presName="iconBgRect" presStyleLbl="bgShp" presStyleIdx="1" presStyleCnt="5"/>
      <dgm:spPr/>
    </dgm:pt>
    <dgm:pt modelId="{2D1A5E78-CEDF-450D-9187-CFB82ED239B9}" type="pres">
      <dgm:prSet presAssocID="{31AC0C91-1E45-4CFC-941C-A0AFFC2C18A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ilbox"/>
        </a:ext>
      </dgm:extLst>
    </dgm:pt>
    <dgm:pt modelId="{60B78839-808F-42DD-8AB2-A967CF8FDEFC}" type="pres">
      <dgm:prSet presAssocID="{31AC0C91-1E45-4CFC-941C-A0AFFC2C18A3}" presName="spaceRect" presStyleCnt="0"/>
      <dgm:spPr/>
    </dgm:pt>
    <dgm:pt modelId="{9949E167-E7D6-4105-A797-BC9F316A23F4}" type="pres">
      <dgm:prSet presAssocID="{31AC0C91-1E45-4CFC-941C-A0AFFC2C18A3}" presName="textRect" presStyleLbl="revTx" presStyleIdx="1" presStyleCnt="5">
        <dgm:presLayoutVars>
          <dgm:chMax val="1"/>
          <dgm:chPref val="1"/>
        </dgm:presLayoutVars>
      </dgm:prSet>
      <dgm:spPr/>
    </dgm:pt>
    <dgm:pt modelId="{7CB955AC-2B1A-4D6D-A64F-6BBA6DDCBE05}" type="pres">
      <dgm:prSet presAssocID="{38A2EBB9-3349-4B00-8FAB-46C5577A0B6C}" presName="sibTrans" presStyleCnt="0"/>
      <dgm:spPr/>
    </dgm:pt>
    <dgm:pt modelId="{D5BF7F09-4DEA-4379-9615-652018016DB7}" type="pres">
      <dgm:prSet presAssocID="{9198AC06-9648-4C63-90C1-CA78310E8FED}" presName="compNode" presStyleCnt="0"/>
      <dgm:spPr/>
    </dgm:pt>
    <dgm:pt modelId="{4442A013-43C1-4775-A545-4FB986814BE1}" type="pres">
      <dgm:prSet presAssocID="{9198AC06-9648-4C63-90C1-CA78310E8FED}" presName="iconBgRect" presStyleLbl="bgShp" presStyleIdx="2" presStyleCnt="5"/>
      <dgm:spPr/>
    </dgm:pt>
    <dgm:pt modelId="{222ABB28-9D07-419F-B42D-5DB4B497AA3C}" type="pres">
      <dgm:prSet presAssocID="{9198AC06-9648-4C63-90C1-CA78310E8FED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51D28645-EB4F-48CF-AC60-60C51F8BA238}" type="pres">
      <dgm:prSet presAssocID="{9198AC06-9648-4C63-90C1-CA78310E8FED}" presName="spaceRect" presStyleCnt="0"/>
      <dgm:spPr/>
    </dgm:pt>
    <dgm:pt modelId="{F4D058F7-9285-455A-A486-A8E706695E0F}" type="pres">
      <dgm:prSet presAssocID="{9198AC06-9648-4C63-90C1-CA78310E8FED}" presName="textRect" presStyleLbl="revTx" presStyleIdx="2" presStyleCnt="5">
        <dgm:presLayoutVars>
          <dgm:chMax val="1"/>
          <dgm:chPref val="1"/>
        </dgm:presLayoutVars>
      </dgm:prSet>
      <dgm:spPr/>
    </dgm:pt>
    <dgm:pt modelId="{6650792B-9A5C-4184-A0DA-C63DCF7345DC}" type="pres">
      <dgm:prSet presAssocID="{C279BB4E-1FEA-4F31-BD41-581CB75A8F30}" presName="sibTrans" presStyleCnt="0"/>
      <dgm:spPr/>
    </dgm:pt>
    <dgm:pt modelId="{886A6B12-FDF6-45D3-9E0D-3C63C9D36B77}" type="pres">
      <dgm:prSet presAssocID="{C755ABD9-BF7A-4E19-8EAB-7F757181F47A}" presName="compNode" presStyleCnt="0"/>
      <dgm:spPr/>
    </dgm:pt>
    <dgm:pt modelId="{DCD7ABAB-A0E8-4B40-BF27-7B384B9D557C}" type="pres">
      <dgm:prSet presAssocID="{C755ABD9-BF7A-4E19-8EAB-7F757181F47A}" presName="iconBgRect" presStyleLbl="bgShp" presStyleIdx="3" presStyleCnt="5"/>
      <dgm:spPr/>
    </dgm:pt>
    <dgm:pt modelId="{0964BE9E-CA6F-450E-84BD-A59684A90BFC}" type="pres">
      <dgm:prSet presAssocID="{C755ABD9-BF7A-4E19-8EAB-7F757181F47A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09676D6D-C21D-4126-A709-26C751D77004}" type="pres">
      <dgm:prSet presAssocID="{C755ABD9-BF7A-4E19-8EAB-7F757181F47A}" presName="spaceRect" presStyleCnt="0"/>
      <dgm:spPr/>
    </dgm:pt>
    <dgm:pt modelId="{8E0B55A5-026A-4C65-A40E-C223E7C2FA8B}" type="pres">
      <dgm:prSet presAssocID="{C755ABD9-BF7A-4E19-8EAB-7F757181F47A}" presName="textRect" presStyleLbl="revTx" presStyleIdx="3" presStyleCnt="5">
        <dgm:presLayoutVars>
          <dgm:chMax val="1"/>
          <dgm:chPref val="1"/>
        </dgm:presLayoutVars>
      </dgm:prSet>
      <dgm:spPr/>
    </dgm:pt>
    <dgm:pt modelId="{8A904620-C993-458A-9701-5122CDD72245}" type="pres">
      <dgm:prSet presAssocID="{0880BC74-E20A-4034-A128-E65B7DC2C997}" presName="sibTrans" presStyleCnt="0"/>
      <dgm:spPr/>
    </dgm:pt>
    <dgm:pt modelId="{56DCBDD7-8413-4126-9897-CC75047790B1}" type="pres">
      <dgm:prSet presAssocID="{AC80FCBD-B7C4-4F3E-B59E-7F0566AB5EE1}" presName="compNode" presStyleCnt="0"/>
      <dgm:spPr/>
    </dgm:pt>
    <dgm:pt modelId="{B1BA1E6A-75D3-4550-B270-DBC15CF4BF66}" type="pres">
      <dgm:prSet presAssocID="{AC80FCBD-B7C4-4F3E-B59E-7F0566AB5EE1}" presName="iconBgRect" presStyleLbl="bgShp" presStyleIdx="4" presStyleCnt="5"/>
      <dgm:spPr/>
    </dgm:pt>
    <dgm:pt modelId="{0EDA7DB4-B825-4496-9965-8065CA0D8ABC}" type="pres">
      <dgm:prSet presAssocID="{AC80FCBD-B7C4-4F3E-B59E-7F0566AB5EE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77BE68E9-DDAC-4650-BF76-548D7089BE45}" type="pres">
      <dgm:prSet presAssocID="{AC80FCBD-B7C4-4F3E-B59E-7F0566AB5EE1}" presName="spaceRect" presStyleCnt="0"/>
      <dgm:spPr/>
    </dgm:pt>
    <dgm:pt modelId="{30B3F5E9-E782-430D-B118-F6E816482825}" type="pres">
      <dgm:prSet presAssocID="{AC80FCBD-B7C4-4F3E-B59E-7F0566AB5EE1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22ECD401-80CD-41F8-931A-2057F4DA5D40}" type="presOf" srcId="{9198AC06-9648-4C63-90C1-CA78310E8FED}" destId="{F4D058F7-9285-455A-A486-A8E706695E0F}" srcOrd="0" destOrd="0" presId="urn:microsoft.com/office/officeart/2018/5/layout/IconCircleLabelList"/>
    <dgm:cxn modelId="{FA0D4C1C-B102-4FA9-8ACB-4A4D607BC64C}" srcId="{4735B818-1D76-4F63-8136-69B745F13CE5}" destId="{31AC0C91-1E45-4CFC-941C-A0AFFC2C18A3}" srcOrd="1" destOrd="0" parTransId="{DF91CB1B-FB87-48A3-9B97-1552C646E3A1}" sibTransId="{38A2EBB9-3349-4B00-8FAB-46C5577A0B6C}"/>
    <dgm:cxn modelId="{9F60C51E-81DD-4CB0-83EE-CB8E4DEB235B}" type="presOf" srcId="{4735B818-1D76-4F63-8136-69B745F13CE5}" destId="{F48091C2-BDA9-48D3-AFAA-FF24391CC047}" srcOrd="0" destOrd="0" presId="urn:microsoft.com/office/officeart/2018/5/layout/IconCircleLabelList"/>
    <dgm:cxn modelId="{9A226C1F-29E1-428E-A4C9-A14EA9FD792F}" srcId="{4735B818-1D76-4F63-8136-69B745F13CE5}" destId="{C755ABD9-BF7A-4E19-8EAB-7F757181F47A}" srcOrd="3" destOrd="0" parTransId="{C93F3CAE-3E09-442C-8FCA-6D4F4B1AC249}" sibTransId="{0880BC74-E20A-4034-A128-E65B7DC2C997}"/>
    <dgm:cxn modelId="{9FC0B937-DFAB-484B-873B-3D1CC93A998A}" type="presOf" srcId="{31AC0C91-1E45-4CFC-941C-A0AFFC2C18A3}" destId="{9949E167-E7D6-4105-A797-BC9F316A23F4}" srcOrd="0" destOrd="0" presId="urn:microsoft.com/office/officeart/2018/5/layout/IconCircleLabelList"/>
    <dgm:cxn modelId="{FD0D543F-A4DD-447E-BEE5-3BC20258BF38}" srcId="{4735B818-1D76-4F63-8136-69B745F13CE5}" destId="{4D6D34CF-CDBF-4371-9F07-2FD70A09C7FE}" srcOrd="0" destOrd="0" parTransId="{FC30B586-D1AB-4FB9-9DCF-D8DA388885E9}" sibTransId="{169F2316-14E8-45F8-8E3E-CB2793EA9DC0}"/>
    <dgm:cxn modelId="{8C05EB53-EDE0-4E44-A60B-E166E212C3C4}" srcId="{4735B818-1D76-4F63-8136-69B745F13CE5}" destId="{AC80FCBD-B7C4-4F3E-B59E-7F0566AB5EE1}" srcOrd="4" destOrd="0" parTransId="{6AE6EB6C-A8BD-4A3A-9263-9E27F7B736D4}" sibTransId="{86FFD7ED-8D39-4BCE-A791-FBA0B7C0C566}"/>
    <dgm:cxn modelId="{C29A389E-8787-499D-A327-821852A604F8}" type="presOf" srcId="{AC80FCBD-B7C4-4F3E-B59E-7F0566AB5EE1}" destId="{30B3F5E9-E782-430D-B118-F6E816482825}" srcOrd="0" destOrd="0" presId="urn:microsoft.com/office/officeart/2018/5/layout/IconCircleLabelList"/>
    <dgm:cxn modelId="{6AB6DAD1-F30C-44DC-BDAC-BC6007961645}" srcId="{4735B818-1D76-4F63-8136-69B745F13CE5}" destId="{9198AC06-9648-4C63-90C1-CA78310E8FED}" srcOrd="2" destOrd="0" parTransId="{2364556E-A928-4B2E-B9F1-861FB3C9F238}" sibTransId="{C279BB4E-1FEA-4F31-BD41-581CB75A8F30}"/>
    <dgm:cxn modelId="{216097D6-A9C8-4F82-B1A5-85F3C232E1FC}" type="presOf" srcId="{4D6D34CF-CDBF-4371-9F07-2FD70A09C7FE}" destId="{ED339BB4-B533-4E5C-A9B4-8B3FD61E9EC2}" srcOrd="0" destOrd="0" presId="urn:microsoft.com/office/officeart/2018/5/layout/IconCircleLabelList"/>
    <dgm:cxn modelId="{2EBACBF5-49F7-4AAA-8B6C-3240AD22873E}" type="presOf" srcId="{C755ABD9-BF7A-4E19-8EAB-7F757181F47A}" destId="{8E0B55A5-026A-4C65-A40E-C223E7C2FA8B}" srcOrd="0" destOrd="0" presId="urn:microsoft.com/office/officeart/2018/5/layout/IconCircleLabelList"/>
    <dgm:cxn modelId="{62A8DAA6-5806-4914-B1D5-B0E9DF83522E}" type="presParOf" srcId="{F48091C2-BDA9-48D3-AFAA-FF24391CC047}" destId="{5018FCC3-E691-4F2F-9B67-F0D3C8258AA7}" srcOrd="0" destOrd="0" presId="urn:microsoft.com/office/officeart/2018/5/layout/IconCircleLabelList"/>
    <dgm:cxn modelId="{6A35B37E-EE82-4AE3-9992-7A0DA24D6817}" type="presParOf" srcId="{5018FCC3-E691-4F2F-9B67-F0D3C8258AA7}" destId="{85026ABD-2BEF-4B27-93FB-A7CB1BF64868}" srcOrd="0" destOrd="0" presId="urn:microsoft.com/office/officeart/2018/5/layout/IconCircleLabelList"/>
    <dgm:cxn modelId="{E350E133-1D6E-4F06-B335-C7E0A797FDCA}" type="presParOf" srcId="{5018FCC3-E691-4F2F-9B67-F0D3C8258AA7}" destId="{665D4CA8-3CEE-43AC-8C2D-173B7854180C}" srcOrd="1" destOrd="0" presId="urn:microsoft.com/office/officeart/2018/5/layout/IconCircleLabelList"/>
    <dgm:cxn modelId="{34C9F989-3690-4A03-A687-BEEECFB4FD8B}" type="presParOf" srcId="{5018FCC3-E691-4F2F-9B67-F0D3C8258AA7}" destId="{6DDA6686-501E-436E-B0DE-7AA5FB57A6B1}" srcOrd="2" destOrd="0" presId="urn:microsoft.com/office/officeart/2018/5/layout/IconCircleLabelList"/>
    <dgm:cxn modelId="{DDD86B11-B1BB-4338-AC47-E9B0E3E09ADF}" type="presParOf" srcId="{5018FCC3-E691-4F2F-9B67-F0D3C8258AA7}" destId="{ED339BB4-B533-4E5C-A9B4-8B3FD61E9EC2}" srcOrd="3" destOrd="0" presId="urn:microsoft.com/office/officeart/2018/5/layout/IconCircleLabelList"/>
    <dgm:cxn modelId="{B9A72843-F91E-4A6C-BC41-E418ECC7307E}" type="presParOf" srcId="{F48091C2-BDA9-48D3-AFAA-FF24391CC047}" destId="{1D9A3812-87F4-48C5-8D16-6F40D7B52572}" srcOrd="1" destOrd="0" presId="urn:microsoft.com/office/officeart/2018/5/layout/IconCircleLabelList"/>
    <dgm:cxn modelId="{946488CF-A6DD-486E-8DD3-DCAA3E381261}" type="presParOf" srcId="{F48091C2-BDA9-48D3-AFAA-FF24391CC047}" destId="{19AA4080-F129-4692-B358-C30D52F36BBE}" srcOrd="2" destOrd="0" presId="urn:microsoft.com/office/officeart/2018/5/layout/IconCircleLabelList"/>
    <dgm:cxn modelId="{2F0A89E0-CBE7-475A-A19E-FFD8609813D1}" type="presParOf" srcId="{19AA4080-F129-4692-B358-C30D52F36BBE}" destId="{254745C0-26A2-4F45-9320-63E71E52B861}" srcOrd="0" destOrd="0" presId="urn:microsoft.com/office/officeart/2018/5/layout/IconCircleLabelList"/>
    <dgm:cxn modelId="{E87B484B-4527-4FDB-8407-29B134D8B504}" type="presParOf" srcId="{19AA4080-F129-4692-B358-C30D52F36BBE}" destId="{2D1A5E78-CEDF-450D-9187-CFB82ED239B9}" srcOrd="1" destOrd="0" presId="urn:microsoft.com/office/officeart/2018/5/layout/IconCircleLabelList"/>
    <dgm:cxn modelId="{52FF0181-D151-4F04-994C-56779246EC50}" type="presParOf" srcId="{19AA4080-F129-4692-B358-C30D52F36BBE}" destId="{60B78839-808F-42DD-8AB2-A967CF8FDEFC}" srcOrd="2" destOrd="0" presId="urn:microsoft.com/office/officeart/2018/5/layout/IconCircleLabelList"/>
    <dgm:cxn modelId="{1E739F7A-37CF-43AF-BA58-40419F696E3D}" type="presParOf" srcId="{19AA4080-F129-4692-B358-C30D52F36BBE}" destId="{9949E167-E7D6-4105-A797-BC9F316A23F4}" srcOrd="3" destOrd="0" presId="urn:microsoft.com/office/officeart/2018/5/layout/IconCircleLabelList"/>
    <dgm:cxn modelId="{2782B92F-2938-4225-BB6C-A143B8688AC1}" type="presParOf" srcId="{F48091C2-BDA9-48D3-AFAA-FF24391CC047}" destId="{7CB955AC-2B1A-4D6D-A64F-6BBA6DDCBE05}" srcOrd="3" destOrd="0" presId="urn:microsoft.com/office/officeart/2018/5/layout/IconCircleLabelList"/>
    <dgm:cxn modelId="{3F4F0B6B-D768-46B6-86F7-545CF9EF03AB}" type="presParOf" srcId="{F48091C2-BDA9-48D3-AFAA-FF24391CC047}" destId="{D5BF7F09-4DEA-4379-9615-652018016DB7}" srcOrd="4" destOrd="0" presId="urn:microsoft.com/office/officeart/2018/5/layout/IconCircleLabelList"/>
    <dgm:cxn modelId="{F38A7AD3-336D-4834-A6BD-EC64ACEC8FA0}" type="presParOf" srcId="{D5BF7F09-4DEA-4379-9615-652018016DB7}" destId="{4442A013-43C1-4775-A545-4FB986814BE1}" srcOrd="0" destOrd="0" presId="urn:microsoft.com/office/officeart/2018/5/layout/IconCircleLabelList"/>
    <dgm:cxn modelId="{0B0BA1BE-0675-4E28-B391-458585E610BE}" type="presParOf" srcId="{D5BF7F09-4DEA-4379-9615-652018016DB7}" destId="{222ABB28-9D07-419F-B42D-5DB4B497AA3C}" srcOrd="1" destOrd="0" presId="urn:microsoft.com/office/officeart/2018/5/layout/IconCircleLabelList"/>
    <dgm:cxn modelId="{3B563D07-A6B8-47A1-88F1-0805F48EFA82}" type="presParOf" srcId="{D5BF7F09-4DEA-4379-9615-652018016DB7}" destId="{51D28645-EB4F-48CF-AC60-60C51F8BA238}" srcOrd="2" destOrd="0" presId="urn:microsoft.com/office/officeart/2018/5/layout/IconCircleLabelList"/>
    <dgm:cxn modelId="{6C48604B-B46C-4651-8770-5C5984549E82}" type="presParOf" srcId="{D5BF7F09-4DEA-4379-9615-652018016DB7}" destId="{F4D058F7-9285-455A-A486-A8E706695E0F}" srcOrd="3" destOrd="0" presId="urn:microsoft.com/office/officeart/2018/5/layout/IconCircleLabelList"/>
    <dgm:cxn modelId="{387466D4-3B08-4C01-BF6D-5FBEDC8F3FB2}" type="presParOf" srcId="{F48091C2-BDA9-48D3-AFAA-FF24391CC047}" destId="{6650792B-9A5C-4184-A0DA-C63DCF7345DC}" srcOrd="5" destOrd="0" presId="urn:microsoft.com/office/officeart/2018/5/layout/IconCircleLabelList"/>
    <dgm:cxn modelId="{5E204AA8-293F-4B73-B59A-AEB454BB6D4B}" type="presParOf" srcId="{F48091C2-BDA9-48D3-AFAA-FF24391CC047}" destId="{886A6B12-FDF6-45D3-9E0D-3C63C9D36B77}" srcOrd="6" destOrd="0" presId="urn:microsoft.com/office/officeart/2018/5/layout/IconCircleLabelList"/>
    <dgm:cxn modelId="{4F584423-EE04-4277-BDE3-004A4AF31F06}" type="presParOf" srcId="{886A6B12-FDF6-45D3-9E0D-3C63C9D36B77}" destId="{DCD7ABAB-A0E8-4B40-BF27-7B384B9D557C}" srcOrd="0" destOrd="0" presId="urn:microsoft.com/office/officeart/2018/5/layout/IconCircleLabelList"/>
    <dgm:cxn modelId="{03CCA2F4-052E-4CF6-848E-2227E824C837}" type="presParOf" srcId="{886A6B12-FDF6-45D3-9E0D-3C63C9D36B77}" destId="{0964BE9E-CA6F-450E-84BD-A59684A90BFC}" srcOrd="1" destOrd="0" presId="urn:microsoft.com/office/officeart/2018/5/layout/IconCircleLabelList"/>
    <dgm:cxn modelId="{B5A89189-A8EF-4BF5-B689-4FED1C505405}" type="presParOf" srcId="{886A6B12-FDF6-45D3-9E0D-3C63C9D36B77}" destId="{09676D6D-C21D-4126-A709-26C751D77004}" srcOrd="2" destOrd="0" presId="urn:microsoft.com/office/officeart/2018/5/layout/IconCircleLabelList"/>
    <dgm:cxn modelId="{E27D78DE-9CC4-4964-899A-6769B839D794}" type="presParOf" srcId="{886A6B12-FDF6-45D3-9E0D-3C63C9D36B77}" destId="{8E0B55A5-026A-4C65-A40E-C223E7C2FA8B}" srcOrd="3" destOrd="0" presId="urn:microsoft.com/office/officeart/2018/5/layout/IconCircleLabelList"/>
    <dgm:cxn modelId="{2A5F6DBE-32F2-4301-ABE0-8CF4970EEDB0}" type="presParOf" srcId="{F48091C2-BDA9-48D3-AFAA-FF24391CC047}" destId="{8A904620-C993-458A-9701-5122CDD72245}" srcOrd="7" destOrd="0" presId="urn:microsoft.com/office/officeart/2018/5/layout/IconCircleLabelList"/>
    <dgm:cxn modelId="{B47FA41C-540B-49AE-A5E5-1E7AD06EA6B6}" type="presParOf" srcId="{F48091C2-BDA9-48D3-AFAA-FF24391CC047}" destId="{56DCBDD7-8413-4126-9897-CC75047790B1}" srcOrd="8" destOrd="0" presId="urn:microsoft.com/office/officeart/2018/5/layout/IconCircleLabelList"/>
    <dgm:cxn modelId="{B63B863E-6D67-4EEF-9D4E-4AF7D4B6ABC1}" type="presParOf" srcId="{56DCBDD7-8413-4126-9897-CC75047790B1}" destId="{B1BA1E6A-75D3-4550-B270-DBC15CF4BF66}" srcOrd="0" destOrd="0" presId="urn:microsoft.com/office/officeart/2018/5/layout/IconCircleLabelList"/>
    <dgm:cxn modelId="{D9C435D0-D5E0-44BF-A644-89D47D09D162}" type="presParOf" srcId="{56DCBDD7-8413-4126-9897-CC75047790B1}" destId="{0EDA7DB4-B825-4496-9965-8065CA0D8ABC}" srcOrd="1" destOrd="0" presId="urn:microsoft.com/office/officeart/2018/5/layout/IconCircleLabelList"/>
    <dgm:cxn modelId="{6AAF6949-63A5-4077-AEF7-7B9D4C17BA17}" type="presParOf" srcId="{56DCBDD7-8413-4126-9897-CC75047790B1}" destId="{77BE68E9-DDAC-4650-BF76-548D7089BE45}" srcOrd="2" destOrd="0" presId="urn:microsoft.com/office/officeart/2018/5/layout/IconCircleLabelList"/>
    <dgm:cxn modelId="{F6E6EDFA-48DA-4403-A684-AF37397CF9EE}" type="presParOf" srcId="{56DCBDD7-8413-4126-9897-CC75047790B1}" destId="{30B3F5E9-E782-430D-B118-F6E816482825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379631-5C5E-46E6-B397-DF77E743CA07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5F2051D-4E2B-4517-A19B-D9E0B4B4405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Winter Color</a:t>
          </a:r>
        </a:p>
      </dgm:t>
    </dgm:pt>
    <dgm:pt modelId="{AECAC599-0158-4ED3-AC33-663CC148F508}" type="parTrans" cxnId="{1092D636-3A76-44EA-A735-69D4A5248F2E}">
      <dgm:prSet/>
      <dgm:spPr/>
      <dgm:t>
        <a:bodyPr/>
        <a:lstStyle/>
        <a:p>
          <a:endParaRPr lang="en-US"/>
        </a:p>
      </dgm:t>
    </dgm:pt>
    <dgm:pt modelId="{CD34395C-256E-48E2-8E90-282A7989E779}" type="sibTrans" cxnId="{1092D636-3A76-44EA-A735-69D4A5248F2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349BBDD-C037-4669-8CA8-AC5A2453B32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Fruit / Food Forest</a:t>
          </a:r>
        </a:p>
      </dgm:t>
    </dgm:pt>
    <dgm:pt modelId="{31E364BA-3AA7-4100-B6B0-651A6B5E426B}" type="parTrans" cxnId="{C5661091-E6B7-4626-BD52-B3650D629F5B}">
      <dgm:prSet/>
      <dgm:spPr/>
      <dgm:t>
        <a:bodyPr/>
        <a:lstStyle/>
        <a:p>
          <a:endParaRPr lang="en-US"/>
        </a:p>
      </dgm:t>
    </dgm:pt>
    <dgm:pt modelId="{F7D0F981-B8DE-46DE-9FEE-66BABFA6BF54}" type="sibTrans" cxnId="{C5661091-E6B7-4626-BD52-B3650D629F5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D5D274F-19D5-47C5-BE0A-803B55E39EC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Planting Basics</a:t>
          </a:r>
        </a:p>
      </dgm:t>
    </dgm:pt>
    <dgm:pt modelId="{BFAE52E7-F8E0-4BE7-8325-7B17AAC3FE4E}" type="parTrans" cxnId="{D96C9E25-E45B-4501-BDF2-97FB9E76856E}">
      <dgm:prSet/>
      <dgm:spPr/>
      <dgm:t>
        <a:bodyPr/>
        <a:lstStyle/>
        <a:p>
          <a:endParaRPr lang="en-US"/>
        </a:p>
      </dgm:t>
    </dgm:pt>
    <dgm:pt modelId="{9412FE79-3BDF-492B-8E39-373AED34431E}" type="sibTrans" cxnId="{D96C9E25-E45B-4501-BDF2-97FB9E76856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3283E8B-0002-4E44-9B5F-12A7C23F899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Watering Basics</a:t>
          </a:r>
        </a:p>
      </dgm:t>
    </dgm:pt>
    <dgm:pt modelId="{E345A4B5-07AD-48ED-93D2-D11F54DD7CBF}" type="parTrans" cxnId="{B0E0B69A-787A-424B-8254-3C132972ECB9}">
      <dgm:prSet/>
      <dgm:spPr/>
      <dgm:t>
        <a:bodyPr/>
        <a:lstStyle/>
        <a:p>
          <a:endParaRPr lang="en-US"/>
        </a:p>
      </dgm:t>
    </dgm:pt>
    <dgm:pt modelId="{56111285-1FEB-45F9-888C-DC5DCFA76D60}" type="sibTrans" cxnId="{B0E0B69A-787A-424B-8254-3C132972ECB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22F1E33-FD88-443A-A573-0BDB6DED97E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Cold Protection</a:t>
          </a:r>
        </a:p>
      </dgm:t>
    </dgm:pt>
    <dgm:pt modelId="{98DDFBE4-269F-4ADB-8ADC-437565B64FE3}" type="parTrans" cxnId="{488D40DE-4F19-4ABA-AD05-5777E115F9CD}">
      <dgm:prSet/>
      <dgm:spPr/>
      <dgm:t>
        <a:bodyPr/>
        <a:lstStyle/>
        <a:p>
          <a:endParaRPr lang="en-US"/>
        </a:p>
      </dgm:t>
    </dgm:pt>
    <dgm:pt modelId="{935036E7-8719-4F33-B60B-16B427B63C99}" type="sibTrans" cxnId="{488D40DE-4F19-4ABA-AD05-5777E115F9CD}">
      <dgm:prSet/>
      <dgm:spPr/>
      <dgm:t>
        <a:bodyPr/>
        <a:lstStyle/>
        <a:p>
          <a:endParaRPr lang="en-US"/>
        </a:p>
      </dgm:t>
    </dgm:pt>
    <dgm:pt modelId="{4DCB10DE-C66E-4FC4-9753-BC9919AB95FC}" type="pres">
      <dgm:prSet presAssocID="{32379631-5C5E-46E6-B397-DF77E743CA07}" presName="root" presStyleCnt="0">
        <dgm:presLayoutVars>
          <dgm:dir/>
          <dgm:resizeHandles val="exact"/>
        </dgm:presLayoutVars>
      </dgm:prSet>
      <dgm:spPr/>
    </dgm:pt>
    <dgm:pt modelId="{68DDDD82-83E3-4ED5-94A6-7329362C294F}" type="pres">
      <dgm:prSet presAssocID="{32379631-5C5E-46E6-B397-DF77E743CA07}" presName="container" presStyleCnt="0">
        <dgm:presLayoutVars>
          <dgm:dir/>
          <dgm:resizeHandles val="exact"/>
        </dgm:presLayoutVars>
      </dgm:prSet>
      <dgm:spPr/>
    </dgm:pt>
    <dgm:pt modelId="{51ABB79B-CA20-4A25-95EB-BD6636C22934}" type="pres">
      <dgm:prSet presAssocID="{65F2051D-4E2B-4517-A19B-D9E0B4B44059}" presName="compNode" presStyleCnt="0"/>
      <dgm:spPr/>
    </dgm:pt>
    <dgm:pt modelId="{A733CC77-E20B-41C4-AB7A-078E48364185}" type="pres">
      <dgm:prSet presAssocID="{65F2051D-4E2B-4517-A19B-D9E0B4B44059}" presName="iconBgRect" presStyleLbl="bgShp" presStyleIdx="0" presStyleCnt="5"/>
      <dgm:spPr/>
    </dgm:pt>
    <dgm:pt modelId="{841FC820-2C58-46E4-8F10-B0403782C439}" type="pres">
      <dgm:prSet presAssocID="{65F2051D-4E2B-4517-A19B-D9E0B4B4405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nowflake"/>
        </a:ext>
      </dgm:extLst>
    </dgm:pt>
    <dgm:pt modelId="{F8D850F4-F31C-4C16-9003-D1ED3C32B24F}" type="pres">
      <dgm:prSet presAssocID="{65F2051D-4E2B-4517-A19B-D9E0B4B44059}" presName="spaceRect" presStyleCnt="0"/>
      <dgm:spPr/>
    </dgm:pt>
    <dgm:pt modelId="{FA5E7D35-87E4-40B7-AD78-6DF83FCDF267}" type="pres">
      <dgm:prSet presAssocID="{65F2051D-4E2B-4517-A19B-D9E0B4B44059}" presName="textRect" presStyleLbl="revTx" presStyleIdx="0" presStyleCnt="5">
        <dgm:presLayoutVars>
          <dgm:chMax val="1"/>
          <dgm:chPref val="1"/>
        </dgm:presLayoutVars>
      </dgm:prSet>
      <dgm:spPr/>
    </dgm:pt>
    <dgm:pt modelId="{571906EC-F67A-4BEC-86BA-B0945769F7DE}" type="pres">
      <dgm:prSet presAssocID="{CD34395C-256E-48E2-8E90-282A7989E779}" presName="sibTrans" presStyleLbl="sibTrans2D1" presStyleIdx="0" presStyleCnt="0"/>
      <dgm:spPr/>
    </dgm:pt>
    <dgm:pt modelId="{0AC918FD-F8CA-417F-A83C-07EBBFA0BE1A}" type="pres">
      <dgm:prSet presAssocID="{D349BBDD-C037-4669-8CA8-AC5A2453B325}" presName="compNode" presStyleCnt="0"/>
      <dgm:spPr/>
    </dgm:pt>
    <dgm:pt modelId="{F46E46A6-6C6D-4333-9D78-12872B63FAD3}" type="pres">
      <dgm:prSet presAssocID="{D349BBDD-C037-4669-8CA8-AC5A2453B325}" presName="iconBgRect" presStyleLbl="bgShp" presStyleIdx="1" presStyleCnt="5"/>
      <dgm:spPr/>
    </dgm:pt>
    <dgm:pt modelId="{A1102F8A-F656-457D-8096-923D84A5FC0C}" type="pres">
      <dgm:prSet presAssocID="{D349BBDD-C037-4669-8CA8-AC5A2453B32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ple"/>
        </a:ext>
      </dgm:extLst>
    </dgm:pt>
    <dgm:pt modelId="{69352C0C-0099-41BE-8EFB-EC5A1B9C93DA}" type="pres">
      <dgm:prSet presAssocID="{D349BBDD-C037-4669-8CA8-AC5A2453B325}" presName="spaceRect" presStyleCnt="0"/>
      <dgm:spPr/>
    </dgm:pt>
    <dgm:pt modelId="{53BB7BDD-77F4-4412-9F27-3FB23939A3D1}" type="pres">
      <dgm:prSet presAssocID="{D349BBDD-C037-4669-8CA8-AC5A2453B325}" presName="textRect" presStyleLbl="revTx" presStyleIdx="1" presStyleCnt="5">
        <dgm:presLayoutVars>
          <dgm:chMax val="1"/>
          <dgm:chPref val="1"/>
        </dgm:presLayoutVars>
      </dgm:prSet>
      <dgm:spPr/>
    </dgm:pt>
    <dgm:pt modelId="{8039C61D-2C2A-4CDA-A7FB-5446DAE8A846}" type="pres">
      <dgm:prSet presAssocID="{F7D0F981-B8DE-46DE-9FEE-66BABFA6BF54}" presName="sibTrans" presStyleLbl="sibTrans2D1" presStyleIdx="0" presStyleCnt="0"/>
      <dgm:spPr/>
    </dgm:pt>
    <dgm:pt modelId="{795553CB-07CA-42F6-8D6C-190FEC76B55A}" type="pres">
      <dgm:prSet presAssocID="{2D5D274F-19D5-47C5-BE0A-803B55E39EC2}" presName="compNode" presStyleCnt="0"/>
      <dgm:spPr/>
    </dgm:pt>
    <dgm:pt modelId="{7BB02CB9-EB2E-4F75-86BC-C2E5C395120A}" type="pres">
      <dgm:prSet presAssocID="{2D5D274F-19D5-47C5-BE0A-803B55E39EC2}" presName="iconBgRect" presStyleLbl="bgShp" presStyleIdx="2" presStyleCnt="5"/>
      <dgm:spPr/>
    </dgm:pt>
    <dgm:pt modelId="{AD3817DB-5BC4-41D0-9E8A-7C1A3AECD360}" type="pres">
      <dgm:prSet presAssocID="{2D5D274F-19D5-47C5-BE0A-803B55E39EC2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nt"/>
        </a:ext>
      </dgm:extLst>
    </dgm:pt>
    <dgm:pt modelId="{214CAC6C-289B-4FA3-B8D4-B05FB074F7B3}" type="pres">
      <dgm:prSet presAssocID="{2D5D274F-19D5-47C5-BE0A-803B55E39EC2}" presName="spaceRect" presStyleCnt="0"/>
      <dgm:spPr/>
    </dgm:pt>
    <dgm:pt modelId="{950092FA-A3AC-48C2-A8BC-741A6F46E33E}" type="pres">
      <dgm:prSet presAssocID="{2D5D274F-19D5-47C5-BE0A-803B55E39EC2}" presName="textRect" presStyleLbl="revTx" presStyleIdx="2" presStyleCnt="5">
        <dgm:presLayoutVars>
          <dgm:chMax val="1"/>
          <dgm:chPref val="1"/>
        </dgm:presLayoutVars>
      </dgm:prSet>
      <dgm:spPr/>
    </dgm:pt>
    <dgm:pt modelId="{8901666D-B28F-418F-B8C0-F36AD5F2BF0C}" type="pres">
      <dgm:prSet presAssocID="{9412FE79-3BDF-492B-8E39-373AED34431E}" presName="sibTrans" presStyleLbl="sibTrans2D1" presStyleIdx="0" presStyleCnt="0"/>
      <dgm:spPr/>
    </dgm:pt>
    <dgm:pt modelId="{648847DE-9AA0-4686-B8BA-2F2BA1FF48F0}" type="pres">
      <dgm:prSet presAssocID="{F3283E8B-0002-4E44-9B5F-12A7C23F899F}" presName="compNode" presStyleCnt="0"/>
      <dgm:spPr/>
    </dgm:pt>
    <dgm:pt modelId="{AAE26730-D1BC-43EB-AD2C-1E75E476060A}" type="pres">
      <dgm:prSet presAssocID="{F3283E8B-0002-4E44-9B5F-12A7C23F899F}" presName="iconBgRect" presStyleLbl="bgShp" presStyleIdx="3" presStyleCnt="5"/>
      <dgm:spPr/>
    </dgm:pt>
    <dgm:pt modelId="{2FBE8B83-0AE0-48A3-A6FC-17A77EE2B205}" type="pres">
      <dgm:prSet presAssocID="{F3283E8B-0002-4E44-9B5F-12A7C23F899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tering pot"/>
        </a:ext>
      </dgm:extLst>
    </dgm:pt>
    <dgm:pt modelId="{4A5B2900-C84E-40FE-B43E-F734ED2C94DA}" type="pres">
      <dgm:prSet presAssocID="{F3283E8B-0002-4E44-9B5F-12A7C23F899F}" presName="spaceRect" presStyleCnt="0"/>
      <dgm:spPr/>
    </dgm:pt>
    <dgm:pt modelId="{5409595D-D70A-4925-AE0A-125448920AB1}" type="pres">
      <dgm:prSet presAssocID="{F3283E8B-0002-4E44-9B5F-12A7C23F899F}" presName="textRect" presStyleLbl="revTx" presStyleIdx="3" presStyleCnt="5">
        <dgm:presLayoutVars>
          <dgm:chMax val="1"/>
          <dgm:chPref val="1"/>
        </dgm:presLayoutVars>
      </dgm:prSet>
      <dgm:spPr/>
    </dgm:pt>
    <dgm:pt modelId="{96A8C6F2-B625-48F9-9974-E0304E5C3F8B}" type="pres">
      <dgm:prSet presAssocID="{56111285-1FEB-45F9-888C-DC5DCFA76D60}" presName="sibTrans" presStyleLbl="sibTrans2D1" presStyleIdx="0" presStyleCnt="0"/>
      <dgm:spPr/>
    </dgm:pt>
    <dgm:pt modelId="{E57EC454-3DA3-438E-BA66-2E5F63C42FAA}" type="pres">
      <dgm:prSet presAssocID="{D22F1E33-FD88-443A-A573-0BDB6DED97E7}" presName="compNode" presStyleCnt="0"/>
      <dgm:spPr/>
    </dgm:pt>
    <dgm:pt modelId="{6CEB457F-B594-4A26-A4F2-C130433DB46E}" type="pres">
      <dgm:prSet presAssocID="{D22F1E33-FD88-443A-A573-0BDB6DED97E7}" presName="iconBgRect" presStyleLbl="bgShp" presStyleIdx="4" presStyleCnt="5"/>
      <dgm:spPr/>
    </dgm:pt>
    <dgm:pt modelId="{8BA7BEC8-B441-410D-B995-3530AD15543E}" type="pres">
      <dgm:prSet presAssocID="{D22F1E33-FD88-443A-A573-0BDB6DED97E7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ermometer"/>
        </a:ext>
      </dgm:extLst>
    </dgm:pt>
    <dgm:pt modelId="{0F82D5A7-F026-4B28-85C9-10B2E57A7945}" type="pres">
      <dgm:prSet presAssocID="{D22F1E33-FD88-443A-A573-0BDB6DED97E7}" presName="spaceRect" presStyleCnt="0"/>
      <dgm:spPr/>
    </dgm:pt>
    <dgm:pt modelId="{9D818EEA-DA87-451B-887F-2B7248BB208A}" type="pres">
      <dgm:prSet presAssocID="{D22F1E33-FD88-443A-A573-0BDB6DED97E7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D96C9E25-E45B-4501-BDF2-97FB9E76856E}" srcId="{32379631-5C5E-46E6-B397-DF77E743CA07}" destId="{2D5D274F-19D5-47C5-BE0A-803B55E39EC2}" srcOrd="2" destOrd="0" parTransId="{BFAE52E7-F8E0-4BE7-8325-7B17AAC3FE4E}" sibTransId="{9412FE79-3BDF-492B-8E39-373AED34431E}"/>
    <dgm:cxn modelId="{1092D636-3A76-44EA-A735-69D4A5248F2E}" srcId="{32379631-5C5E-46E6-B397-DF77E743CA07}" destId="{65F2051D-4E2B-4517-A19B-D9E0B4B44059}" srcOrd="0" destOrd="0" parTransId="{AECAC599-0158-4ED3-AC33-663CC148F508}" sibTransId="{CD34395C-256E-48E2-8E90-282A7989E779}"/>
    <dgm:cxn modelId="{A3AA8C65-92B3-4AB0-8754-3258CB153784}" type="presOf" srcId="{32379631-5C5E-46E6-B397-DF77E743CA07}" destId="{4DCB10DE-C66E-4FC4-9753-BC9919AB95FC}" srcOrd="0" destOrd="0" presId="urn:microsoft.com/office/officeart/2018/2/layout/IconCircleList"/>
    <dgm:cxn modelId="{05C5506A-1CF8-4517-B35B-C68688EA6BC3}" type="presOf" srcId="{65F2051D-4E2B-4517-A19B-D9E0B4B44059}" destId="{FA5E7D35-87E4-40B7-AD78-6DF83FCDF267}" srcOrd="0" destOrd="0" presId="urn:microsoft.com/office/officeart/2018/2/layout/IconCircleList"/>
    <dgm:cxn modelId="{C5661091-E6B7-4626-BD52-B3650D629F5B}" srcId="{32379631-5C5E-46E6-B397-DF77E743CA07}" destId="{D349BBDD-C037-4669-8CA8-AC5A2453B325}" srcOrd="1" destOrd="0" parTransId="{31E364BA-3AA7-4100-B6B0-651A6B5E426B}" sibTransId="{F7D0F981-B8DE-46DE-9FEE-66BABFA6BF54}"/>
    <dgm:cxn modelId="{106F5F92-8234-46A7-9784-AC29BA8B6713}" type="presOf" srcId="{F7D0F981-B8DE-46DE-9FEE-66BABFA6BF54}" destId="{8039C61D-2C2A-4CDA-A7FB-5446DAE8A846}" srcOrd="0" destOrd="0" presId="urn:microsoft.com/office/officeart/2018/2/layout/IconCircleList"/>
    <dgm:cxn modelId="{B0E0B69A-787A-424B-8254-3C132972ECB9}" srcId="{32379631-5C5E-46E6-B397-DF77E743CA07}" destId="{F3283E8B-0002-4E44-9B5F-12A7C23F899F}" srcOrd="3" destOrd="0" parTransId="{E345A4B5-07AD-48ED-93D2-D11F54DD7CBF}" sibTransId="{56111285-1FEB-45F9-888C-DC5DCFA76D60}"/>
    <dgm:cxn modelId="{8278809F-5A70-4B61-9F00-A0229E5E3454}" type="presOf" srcId="{D349BBDD-C037-4669-8CA8-AC5A2453B325}" destId="{53BB7BDD-77F4-4412-9F27-3FB23939A3D1}" srcOrd="0" destOrd="0" presId="urn:microsoft.com/office/officeart/2018/2/layout/IconCircleList"/>
    <dgm:cxn modelId="{1A8C61AB-13BF-472C-A943-6D39394ABA60}" type="presOf" srcId="{F3283E8B-0002-4E44-9B5F-12A7C23F899F}" destId="{5409595D-D70A-4925-AE0A-125448920AB1}" srcOrd="0" destOrd="0" presId="urn:microsoft.com/office/officeart/2018/2/layout/IconCircleList"/>
    <dgm:cxn modelId="{434632AF-A195-4F76-A09E-51053F4C1A8C}" type="presOf" srcId="{56111285-1FEB-45F9-888C-DC5DCFA76D60}" destId="{96A8C6F2-B625-48F9-9974-E0304E5C3F8B}" srcOrd="0" destOrd="0" presId="urn:microsoft.com/office/officeart/2018/2/layout/IconCircleList"/>
    <dgm:cxn modelId="{282D9FC5-97C7-4FF1-B9CC-67445E0CD3B3}" type="presOf" srcId="{D22F1E33-FD88-443A-A573-0BDB6DED97E7}" destId="{9D818EEA-DA87-451B-887F-2B7248BB208A}" srcOrd="0" destOrd="0" presId="urn:microsoft.com/office/officeart/2018/2/layout/IconCircleList"/>
    <dgm:cxn modelId="{BF83FEC8-7A84-4759-9BE3-D1F87390B52F}" type="presOf" srcId="{CD34395C-256E-48E2-8E90-282A7989E779}" destId="{571906EC-F67A-4BEC-86BA-B0945769F7DE}" srcOrd="0" destOrd="0" presId="urn:microsoft.com/office/officeart/2018/2/layout/IconCircleList"/>
    <dgm:cxn modelId="{488D40DE-4F19-4ABA-AD05-5777E115F9CD}" srcId="{32379631-5C5E-46E6-B397-DF77E743CA07}" destId="{D22F1E33-FD88-443A-A573-0BDB6DED97E7}" srcOrd="4" destOrd="0" parTransId="{98DDFBE4-269F-4ADB-8ADC-437565B64FE3}" sibTransId="{935036E7-8719-4F33-B60B-16B427B63C99}"/>
    <dgm:cxn modelId="{4C5E33EE-41B0-49D7-B327-6AFAF5DCFBD5}" type="presOf" srcId="{2D5D274F-19D5-47C5-BE0A-803B55E39EC2}" destId="{950092FA-A3AC-48C2-A8BC-741A6F46E33E}" srcOrd="0" destOrd="0" presId="urn:microsoft.com/office/officeart/2018/2/layout/IconCircleList"/>
    <dgm:cxn modelId="{193D11F0-3E62-486F-B36C-4EBEEECAEEA6}" type="presOf" srcId="{9412FE79-3BDF-492B-8E39-373AED34431E}" destId="{8901666D-B28F-418F-B8C0-F36AD5F2BF0C}" srcOrd="0" destOrd="0" presId="urn:microsoft.com/office/officeart/2018/2/layout/IconCircleList"/>
    <dgm:cxn modelId="{C9D93113-2B5E-4C25-8716-1E2D464F7D61}" type="presParOf" srcId="{4DCB10DE-C66E-4FC4-9753-BC9919AB95FC}" destId="{68DDDD82-83E3-4ED5-94A6-7329362C294F}" srcOrd="0" destOrd="0" presId="urn:microsoft.com/office/officeart/2018/2/layout/IconCircleList"/>
    <dgm:cxn modelId="{B8CB0206-3BF1-42CE-A9C0-8AD92D7A5E95}" type="presParOf" srcId="{68DDDD82-83E3-4ED5-94A6-7329362C294F}" destId="{51ABB79B-CA20-4A25-95EB-BD6636C22934}" srcOrd="0" destOrd="0" presId="urn:microsoft.com/office/officeart/2018/2/layout/IconCircleList"/>
    <dgm:cxn modelId="{CF59FEAD-8B12-4FE8-877E-7E29D0CDA346}" type="presParOf" srcId="{51ABB79B-CA20-4A25-95EB-BD6636C22934}" destId="{A733CC77-E20B-41C4-AB7A-078E48364185}" srcOrd="0" destOrd="0" presId="urn:microsoft.com/office/officeart/2018/2/layout/IconCircleList"/>
    <dgm:cxn modelId="{B245B962-A9AC-4F3B-A363-D6E2A6CB4D72}" type="presParOf" srcId="{51ABB79B-CA20-4A25-95EB-BD6636C22934}" destId="{841FC820-2C58-46E4-8F10-B0403782C439}" srcOrd="1" destOrd="0" presId="urn:microsoft.com/office/officeart/2018/2/layout/IconCircleList"/>
    <dgm:cxn modelId="{9730D607-8CD9-4BC4-8252-813C86AB242B}" type="presParOf" srcId="{51ABB79B-CA20-4A25-95EB-BD6636C22934}" destId="{F8D850F4-F31C-4C16-9003-D1ED3C32B24F}" srcOrd="2" destOrd="0" presId="urn:microsoft.com/office/officeart/2018/2/layout/IconCircleList"/>
    <dgm:cxn modelId="{5925C2B8-2DE4-4189-A267-36D2865FFB99}" type="presParOf" srcId="{51ABB79B-CA20-4A25-95EB-BD6636C22934}" destId="{FA5E7D35-87E4-40B7-AD78-6DF83FCDF267}" srcOrd="3" destOrd="0" presId="urn:microsoft.com/office/officeart/2018/2/layout/IconCircleList"/>
    <dgm:cxn modelId="{2B7149BB-FB87-4638-8E04-CA0F1A262829}" type="presParOf" srcId="{68DDDD82-83E3-4ED5-94A6-7329362C294F}" destId="{571906EC-F67A-4BEC-86BA-B0945769F7DE}" srcOrd="1" destOrd="0" presId="urn:microsoft.com/office/officeart/2018/2/layout/IconCircleList"/>
    <dgm:cxn modelId="{7DAE5D03-3068-4566-9126-059F1657E318}" type="presParOf" srcId="{68DDDD82-83E3-4ED5-94A6-7329362C294F}" destId="{0AC918FD-F8CA-417F-A83C-07EBBFA0BE1A}" srcOrd="2" destOrd="0" presId="urn:microsoft.com/office/officeart/2018/2/layout/IconCircleList"/>
    <dgm:cxn modelId="{8969BB04-E8BC-40E2-B9E1-ACAD7497220A}" type="presParOf" srcId="{0AC918FD-F8CA-417F-A83C-07EBBFA0BE1A}" destId="{F46E46A6-6C6D-4333-9D78-12872B63FAD3}" srcOrd="0" destOrd="0" presId="urn:microsoft.com/office/officeart/2018/2/layout/IconCircleList"/>
    <dgm:cxn modelId="{1D9A0A6D-7347-4BE9-A1B8-A110BE8639AF}" type="presParOf" srcId="{0AC918FD-F8CA-417F-A83C-07EBBFA0BE1A}" destId="{A1102F8A-F656-457D-8096-923D84A5FC0C}" srcOrd="1" destOrd="0" presId="urn:microsoft.com/office/officeart/2018/2/layout/IconCircleList"/>
    <dgm:cxn modelId="{54108D00-66AB-4752-A507-002B39A47F0E}" type="presParOf" srcId="{0AC918FD-F8CA-417F-A83C-07EBBFA0BE1A}" destId="{69352C0C-0099-41BE-8EFB-EC5A1B9C93DA}" srcOrd="2" destOrd="0" presId="urn:microsoft.com/office/officeart/2018/2/layout/IconCircleList"/>
    <dgm:cxn modelId="{E787FDAC-0006-4C9B-A78D-AEE10DCB608D}" type="presParOf" srcId="{0AC918FD-F8CA-417F-A83C-07EBBFA0BE1A}" destId="{53BB7BDD-77F4-4412-9F27-3FB23939A3D1}" srcOrd="3" destOrd="0" presId="urn:microsoft.com/office/officeart/2018/2/layout/IconCircleList"/>
    <dgm:cxn modelId="{7297AD29-3B34-49CE-BBCF-32072723EA2A}" type="presParOf" srcId="{68DDDD82-83E3-4ED5-94A6-7329362C294F}" destId="{8039C61D-2C2A-4CDA-A7FB-5446DAE8A846}" srcOrd="3" destOrd="0" presId="urn:microsoft.com/office/officeart/2018/2/layout/IconCircleList"/>
    <dgm:cxn modelId="{5AFF73BA-FBF6-41D8-A4A2-3ABC6D90DE31}" type="presParOf" srcId="{68DDDD82-83E3-4ED5-94A6-7329362C294F}" destId="{795553CB-07CA-42F6-8D6C-190FEC76B55A}" srcOrd="4" destOrd="0" presId="urn:microsoft.com/office/officeart/2018/2/layout/IconCircleList"/>
    <dgm:cxn modelId="{BE7448F6-A9C8-4567-8DE3-0B8114131755}" type="presParOf" srcId="{795553CB-07CA-42F6-8D6C-190FEC76B55A}" destId="{7BB02CB9-EB2E-4F75-86BC-C2E5C395120A}" srcOrd="0" destOrd="0" presId="urn:microsoft.com/office/officeart/2018/2/layout/IconCircleList"/>
    <dgm:cxn modelId="{8402A136-5912-49AF-9AAB-D2C56A6B05CB}" type="presParOf" srcId="{795553CB-07CA-42F6-8D6C-190FEC76B55A}" destId="{AD3817DB-5BC4-41D0-9E8A-7C1A3AECD360}" srcOrd="1" destOrd="0" presId="urn:microsoft.com/office/officeart/2018/2/layout/IconCircleList"/>
    <dgm:cxn modelId="{A0374F1E-AF0E-4261-94C5-507DB0EE0791}" type="presParOf" srcId="{795553CB-07CA-42F6-8D6C-190FEC76B55A}" destId="{214CAC6C-289B-4FA3-B8D4-B05FB074F7B3}" srcOrd="2" destOrd="0" presId="urn:microsoft.com/office/officeart/2018/2/layout/IconCircleList"/>
    <dgm:cxn modelId="{6CDEB931-695E-4C65-BE12-F9F96B4C945C}" type="presParOf" srcId="{795553CB-07CA-42F6-8D6C-190FEC76B55A}" destId="{950092FA-A3AC-48C2-A8BC-741A6F46E33E}" srcOrd="3" destOrd="0" presId="urn:microsoft.com/office/officeart/2018/2/layout/IconCircleList"/>
    <dgm:cxn modelId="{9E34957C-B4CA-4495-BBD2-44EDCDA719B1}" type="presParOf" srcId="{68DDDD82-83E3-4ED5-94A6-7329362C294F}" destId="{8901666D-B28F-418F-B8C0-F36AD5F2BF0C}" srcOrd="5" destOrd="0" presId="urn:microsoft.com/office/officeart/2018/2/layout/IconCircleList"/>
    <dgm:cxn modelId="{4A764E37-0FC2-4A7E-9E57-60DC76F923E8}" type="presParOf" srcId="{68DDDD82-83E3-4ED5-94A6-7329362C294F}" destId="{648847DE-9AA0-4686-B8BA-2F2BA1FF48F0}" srcOrd="6" destOrd="0" presId="urn:microsoft.com/office/officeart/2018/2/layout/IconCircleList"/>
    <dgm:cxn modelId="{256844D2-FC82-4A55-9760-800EAD759C63}" type="presParOf" srcId="{648847DE-9AA0-4686-B8BA-2F2BA1FF48F0}" destId="{AAE26730-D1BC-43EB-AD2C-1E75E476060A}" srcOrd="0" destOrd="0" presId="urn:microsoft.com/office/officeart/2018/2/layout/IconCircleList"/>
    <dgm:cxn modelId="{D3614140-5F52-4806-A4F2-2D7D262F7C80}" type="presParOf" srcId="{648847DE-9AA0-4686-B8BA-2F2BA1FF48F0}" destId="{2FBE8B83-0AE0-48A3-A6FC-17A77EE2B205}" srcOrd="1" destOrd="0" presId="urn:microsoft.com/office/officeart/2018/2/layout/IconCircleList"/>
    <dgm:cxn modelId="{C52F8C28-A1CA-4C9A-9D27-81A7F9D3F2B4}" type="presParOf" srcId="{648847DE-9AA0-4686-B8BA-2F2BA1FF48F0}" destId="{4A5B2900-C84E-40FE-B43E-F734ED2C94DA}" srcOrd="2" destOrd="0" presId="urn:microsoft.com/office/officeart/2018/2/layout/IconCircleList"/>
    <dgm:cxn modelId="{13D54F28-983D-422C-8475-81CA22E23C29}" type="presParOf" srcId="{648847DE-9AA0-4686-B8BA-2F2BA1FF48F0}" destId="{5409595D-D70A-4925-AE0A-125448920AB1}" srcOrd="3" destOrd="0" presId="urn:microsoft.com/office/officeart/2018/2/layout/IconCircleList"/>
    <dgm:cxn modelId="{8BC9F9CA-5896-4CA9-8BC2-271D14AE8739}" type="presParOf" srcId="{68DDDD82-83E3-4ED5-94A6-7329362C294F}" destId="{96A8C6F2-B625-48F9-9974-E0304E5C3F8B}" srcOrd="7" destOrd="0" presId="urn:microsoft.com/office/officeart/2018/2/layout/IconCircleList"/>
    <dgm:cxn modelId="{E8CF55A7-B5CA-4EA2-8C8A-732B1FBDEC58}" type="presParOf" srcId="{68DDDD82-83E3-4ED5-94A6-7329362C294F}" destId="{E57EC454-3DA3-438E-BA66-2E5F63C42FAA}" srcOrd="8" destOrd="0" presId="urn:microsoft.com/office/officeart/2018/2/layout/IconCircleList"/>
    <dgm:cxn modelId="{3447C980-7177-4C9A-BF9D-AADC2B8B2DAD}" type="presParOf" srcId="{E57EC454-3DA3-438E-BA66-2E5F63C42FAA}" destId="{6CEB457F-B594-4A26-A4F2-C130433DB46E}" srcOrd="0" destOrd="0" presId="urn:microsoft.com/office/officeart/2018/2/layout/IconCircleList"/>
    <dgm:cxn modelId="{68BAE720-F4F8-4B60-BD70-5625EC7CB99D}" type="presParOf" srcId="{E57EC454-3DA3-438E-BA66-2E5F63C42FAA}" destId="{8BA7BEC8-B441-410D-B995-3530AD15543E}" srcOrd="1" destOrd="0" presId="urn:microsoft.com/office/officeart/2018/2/layout/IconCircleList"/>
    <dgm:cxn modelId="{C05BC0DD-F670-46F4-9293-A64F84FADD69}" type="presParOf" srcId="{E57EC454-3DA3-438E-BA66-2E5F63C42FAA}" destId="{0F82D5A7-F026-4B28-85C9-10B2E57A7945}" srcOrd="2" destOrd="0" presId="urn:microsoft.com/office/officeart/2018/2/layout/IconCircleList"/>
    <dgm:cxn modelId="{AD7A327F-30D5-4379-9AC7-BB0CCE509484}" type="presParOf" srcId="{E57EC454-3DA3-438E-BA66-2E5F63C42FAA}" destId="{9D818EEA-DA87-451B-887F-2B7248BB208A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6BD0AD-9BAF-4A97-B11E-A87E8575B5D0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F7002BA-40B7-4226-8C6D-48CEB831CC18}">
      <dgm:prSet/>
      <dgm:spPr>
        <a:solidFill>
          <a:srgbClr val="CC0000"/>
        </a:solidFill>
      </dgm:spPr>
      <dgm:t>
        <a:bodyPr/>
        <a:lstStyle/>
        <a:p>
          <a:r>
            <a:rPr lang="en-US"/>
            <a:t>Duet Rose Trees</a:t>
          </a:r>
        </a:p>
      </dgm:t>
    </dgm:pt>
    <dgm:pt modelId="{2E263A6A-FA56-4436-876D-DD2C72B79E94}" type="parTrans" cxnId="{700C5418-E507-45C1-B15B-00AEF86887C6}">
      <dgm:prSet/>
      <dgm:spPr/>
      <dgm:t>
        <a:bodyPr/>
        <a:lstStyle/>
        <a:p>
          <a:endParaRPr lang="en-US"/>
        </a:p>
      </dgm:t>
    </dgm:pt>
    <dgm:pt modelId="{D557FC2B-E7D0-430F-BC85-C32BD5301506}" type="sibTrans" cxnId="{700C5418-E507-45C1-B15B-00AEF86887C6}">
      <dgm:prSet/>
      <dgm:spPr/>
      <dgm:t>
        <a:bodyPr/>
        <a:lstStyle/>
        <a:p>
          <a:endParaRPr lang="en-US"/>
        </a:p>
      </dgm:t>
    </dgm:pt>
    <dgm:pt modelId="{E72A8075-4AA6-4AD5-9782-C4DF78CC1995}">
      <dgm:prSet/>
      <dgm:spPr>
        <a:solidFill>
          <a:srgbClr val="CE026D"/>
        </a:solidFill>
      </dgm:spPr>
      <dgm:t>
        <a:bodyPr/>
        <a:lstStyle/>
        <a:p>
          <a:r>
            <a:rPr lang="en-US"/>
            <a:t>Camellias</a:t>
          </a:r>
        </a:p>
      </dgm:t>
    </dgm:pt>
    <dgm:pt modelId="{4D67DAF7-6873-4BF3-9F33-C44C76D2C9EB}" type="parTrans" cxnId="{D27D50E2-1E9C-421A-BB50-8372C320CC50}">
      <dgm:prSet/>
      <dgm:spPr/>
      <dgm:t>
        <a:bodyPr/>
        <a:lstStyle/>
        <a:p>
          <a:endParaRPr lang="en-US"/>
        </a:p>
      </dgm:t>
    </dgm:pt>
    <dgm:pt modelId="{8146A6F2-4C34-425D-9F2F-F40EFD8AFC5F}" type="sibTrans" cxnId="{D27D50E2-1E9C-421A-BB50-8372C320CC50}">
      <dgm:prSet/>
      <dgm:spPr/>
      <dgm:t>
        <a:bodyPr/>
        <a:lstStyle/>
        <a:p>
          <a:endParaRPr lang="en-US"/>
        </a:p>
      </dgm:t>
    </dgm:pt>
    <dgm:pt modelId="{323314E9-C272-431E-89E7-74F181B9C37F}" type="pres">
      <dgm:prSet presAssocID="{2F6BD0AD-9BAF-4A97-B11E-A87E8575B5D0}" presName="diagram" presStyleCnt="0">
        <dgm:presLayoutVars>
          <dgm:dir/>
          <dgm:resizeHandles val="exact"/>
        </dgm:presLayoutVars>
      </dgm:prSet>
      <dgm:spPr/>
    </dgm:pt>
    <dgm:pt modelId="{77B55629-3322-4B13-9C38-2F51D1E21B28}" type="pres">
      <dgm:prSet presAssocID="{1F7002BA-40B7-4226-8C6D-48CEB831CC18}" presName="node" presStyleLbl="node1" presStyleIdx="0" presStyleCnt="2">
        <dgm:presLayoutVars>
          <dgm:bulletEnabled val="1"/>
        </dgm:presLayoutVars>
      </dgm:prSet>
      <dgm:spPr/>
    </dgm:pt>
    <dgm:pt modelId="{4CCB1070-7675-4383-A9FE-764C000DFF11}" type="pres">
      <dgm:prSet presAssocID="{D557FC2B-E7D0-430F-BC85-C32BD5301506}" presName="sibTrans" presStyleCnt="0"/>
      <dgm:spPr/>
    </dgm:pt>
    <dgm:pt modelId="{63DC94AA-AD90-4D27-83C0-CB6F5451A811}" type="pres">
      <dgm:prSet presAssocID="{E72A8075-4AA6-4AD5-9782-C4DF78CC1995}" presName="node" presStyleLbl="node1" presStyleIdx="1" presStyleCnt="2">
        <dgm:presLayoutVars>
          <dgm:bulletEnabled val="1"/>
        </dgm:presLayoutVars>
      </dgm:prSet>
      <dgm:spPr/>
    </dgm:pt>
  </dgm:ptLst>
  <dgm:cxnLst>
    <dgm:cxn modelId="{E452FE0C-2275-46FE-A39D-C41537CA0D2F}" type="presOf" srcId="{E72A8075-4AA6-4AD5-9782-C4DF78CC1995}" destId="{63DC94AA-AD90-4D27-83C0-CB6F5451A811}" srcOrd="0" destOrd="0" presId="urn:microsoft.com/office/officeart/2005/8/layout/default"/>
    <dgm:cxn modelId="{700C5418-E507-45C1-B15B-00AEF86887C6}" srcId="{2F6BD0AD-9BAF-4A97-B11E-A87E8575B5D0}" destId="{1F7002BA-40B7-4226-8C6D-48CEB831CC18}" srcOrd="0" destOrd="0" parTransId="{2E263A6A-FA56-4436-876D-DD2C72B79E94}" sibTransId="{D557FC2B-E7D0-430F-BC85-C32BD5301506}"/>
    <dgm:cxn modelId="{7BF4DBCC-3729-44AA-80F6-748B54A5CD53}" type="presOf" srcId="{1F7002BA-40B7-4226-8C6D-48CEB831CC18}" destId="{77B55629-3322-4B13-9C38-2F51D1E21B28}" srcOrd="0" destOrd="0" presId="urn:microsoft.com/office/officeart/2005/8/layout/default"/>
    <dgm:cxn modelId="{1A8FC4CF-CA81-40A2-B59D-AE458EC7F983}" type="presOf" srcId="{2F6BD0AD-9BAF-4A97-B11E-A87E8575B5D0}" destId="{323314E9-C272-431E-89E7-74F181B9C37F}" srcOrd="0" destOrd="0" presId="urn:microsoft.com/office/officeart/2005/8/layout/default"/>
    <dgm:cxn modelId="{D27D50E2-1E9C-421A-BB50-8372C320CC50}" srcId="{2F6BD0AD-9BAF-4A97-B11E-A87E8575B5D0}" destId="{E72A8075-4AA6-4AD5-9782-C4DF78CC1995}" srcOrd="1" destOrd="0" parTransId="{4D67DAF7-6873-4BF3-9F33-C44C76D2C9EB}" sibTransId="{8146A6F2-4C34-425D-9F2F-F40EFD8AFC5F}"/>
    <dgm:cxn modelId="{99EF120E-D8C0-4A4D-A26C-BAF4A5281E2F}" type="presParOf" srcId="{323314E9-C272-431E-89E7-74F181B9C37F}" destId="{77B55629-3322-4B13-9C38-2F51D1E21B28}" srcOrd="0" destOrd="0" presId="urn:microsoft.com/office/officeart/2005/8/layout/default"/>
    <dgm:cxn modelId="{93A400BA-22D2-4FBC-BC32-A03B8E735A1A}" type="presParOf" srcId="{323314E9-C272-431E-89E7-74F181B9C37F}" destId="{4CCB1070-7675-4383-A9FE-764C000DFF11}" srcOrd="1" destOrd="0" presId="urn:microsoft.com/office/officeart/2005/8/layout/default"/>
    <dgm:cxn modelId="{9E7A4529-DBA7-42B6-9FD5-D462C01F5CD7}" type="presParOf" srcId="{323314E9-C272-431E-89E7-74F181B9C37F}" destId="{63DC94AA-AD90-4D27-83C0-CB6F5451A811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269C5A-5817-4338-BDBC-15FD5AA4010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8829E8A-A32D-41F4-8EBA-2BE2DE34592C}">
      <dgm:prSet/>
      <dgm:spPr/>
      <dgm:t>
        <a:bodyPr/>
        <a:lstStyle/>
        <a:p>
          <a:r>
            <a:rPr lang="en-US"/>
            <a:t>Japonica – Need Shade</a:t>
          </a:r>
        </a:p>
      </dgm:t>
    </dgm:pt>
    <dgm:pt modelId="{C7C7F75C-CFBC-4285-9461-6E4196515321}" type="parTrans" cxnId="{61B9ABD2-47A5-46F4-9B0B-0761880B6ECC}">
      <dgm:prSet/>
      <dgm:spPr/>
      <dgm:t>
        <a:bodyPr/>
        <a:lstStyle/>
        <a:p>
          <a:endParaRPr lang="en-US"/>
        </a:p>
      </dgm:t>
    </dgm:pt>
    <dgm:pt modelId="{6E67D132-64F8-4CE9-8E5D-1BF626097AC9}" type="sibTrans" cxnId="{61B9ABD2-47A5-46F4-9B0B-0761880B6ECC}">
      <dgm:prSet/>
      <dgm:spPr/>
      <dgm:t>
        <a:bodyPr/>
        <a:lstStyle/>
        <a:p>
          <a:endParaRPr lang="en-US"/>
        </a:p>
      </dgm:t>
    </dgm:pt>
    <dgm:pt modelId="{1BBDE21E-AFFC-4121-A664-F886D3631F79}">
      <dgm:prSet/>
      <dgm:spPr/>
      <dgm:t>
        <a:bodyPr/>
        <a:lstStyle/>
        <a:p>
          <a:r>
            <a:rPr lang="en-US"/>
            <a:t>Sasanqua – Full Sun to Full Shade</a:t>
          </a:r>
        </a:p>
      </dgm:t>
    </dgm:pt>
    <dgm:pt modelId="{9CF02607-294E-411C-8931-6CD978A0625A}" type="parTrans" cxnId="{40BCCD4F-94D2-441C-801A-E74A6813630D}">
      <dgm:prSet/>
      <dgm:spPr/>
      <dgm:t>
        <a:bodyPr/>
        <a:lstStyle/>
        <a:p>
          <a:endParaRPr lang="en-US"/>
        </a:p>
      </dgm:t>
    </dgm:pt>
    <dgm:pt modelId="{146525C8-A371-4873-8DC1-14C55D478EBF}" type="sibTrans" cxnId="{40BCCD4F-94D2-441C-801A-E74A6813630D}">
      <dgm:prSet/>
      <dgm:spPr/>
      <dgm:t>
        <a:bodyPr/>
        <a:lstStyle/>
        <a:p>
          <a:endParaRPr lang="en-US"/>
        </a:p>
      </dgm:t>
    </dgm:pt>
    <dgm:pt modelId="{2FB61C4A-AD37-4033-94CD-BEB74B6048B7}">
      <dgm:prSet/>
      <dgm:spPr/>
      <dgm:t>
        <a:bodyPr/>
        <a:lstStyle/>
        <a:p>
          <a:r>
            <a:rPr lang="en-US"/>
            <a:t>Setsugekka – White 10’</a:t>
          </a:r>
        </a:p>
      </dgm:t>
    </dgm:pt>
    <dgm:pt modelId="{5E18B2A3-19B8-4749-8D03-8E0C7B7A75C8}" type="parTrans" cxnId="{F3E407CA-7109-497A-897D-86D51C2DF056}">
      <dgm:prSet/>
      <dgm:spPr/>
      <dgm:t>
        <a:bodyPr/>
        <a:lstStyle/>
        <a:p>
          <a:endParaRPr lang="en-US"/>
        </a:p>
      </dgm:t>
    </dgm:pt>
    <dgm:pt modelId="{FC86044D-E6FB-41EB-8696-E4A68AFAA046}" type="sibTrans" cxnId="{F3E407CA-7109-497A-897D-86D51C2DF056}">
      <dgm:prSet/>
      <dgm:spPr/>
      <dgm:t>
        <a:bodyPr/>
        <a:lstStyle/>
        <a:p>
          <a:endParaRPr lang="en-US"/>
        </a:p>
      </dgm:t>
    </dgm:pt>
    <dgm:pt modelId="{83BD6606-9CF9-4FFD-940A-5C05C3F893A4}">
      <dgm:prSet/>
      <dgm:spPr/>
      <dgm:t>
        <a:bodyPr/>
        <a:lstStyle/>
        <a:p>
          <a:r>
            <a:rPr lang="en-US"/>
            <a:t>Leslie Ann – Pink with white throat 8’H x 5’W</a:t>
          </a:r>
        </a:p>
      </dgm:t>
    </dgm:pt>
    <dgm:pt modelId="{7E21D619-BE8A-4ADF-8B26-6AC2B9FCF77A}" type="parTrans" cxnId="{15A118A9-6FC2-4A0E-8844-8D2D4FC77023}">
      <dgm:prSet/>
      <dgm:spPr/>
      <dgm:t>
        <a:bodyPr/>
        <a:lstStyle/>
        <a:p>
          <a:endParaRPr lang="en-US"/>
        </a:p>
      </dgm:t>
    </dgm:pt>
    <dgm:pt modelId="{68B2539D-1DBF-4BE0-B701-52F6853B1CC4}" type="sibTrans" cxnId="{15A118A9-6FC2-4A0E-8844-8D2D4FC77023}">
      <dgm:prSet/>
      <dgm:spPr/>
      <dgm:t>
        <a:bodyPr/>
        <a:lstStyle/>
        <a:p>
          <a:endParaRPr lang="en-US"/>
        </a:p>
      </dgm:t>
    </dgm:pt>
    <dgm:pt modelId="{4843DFA0-E6C9-42DF-A5AD-31A639C93A27}" type="pres">
      <dgm:prSet presAssocID="{F7269C5A-5817-4338-BDBC-15FD5AA40104}" presName="linear" presStyleCnt="0">
        <dgm:presLayoutVars>
          <dgm:dir/>
          <dgm:animLvl val="lvl"/>
          <dgm:resizeHandles val="exact"/>
        </dgm:presLayoutVars>
      </dgm:prSet>
      <dgm:spPr/>
    </dgm:pt>
    <dgm:pt modelId="{4853AAF7-F43D-4544-B72D-CDAAA32B5C93}" type="pres">
      <dgm:prSet presAssocID="{98829E8A-A32D-41F4-8EBA-2BE2DE34592C}" presName="parentLin" presStyleCnt="0"/>
      <dgm:spPr/>
    </dgm:pt>
    <dgm:pt modelId="{BD8CE8C6-6505-480A-A9FF-FA71980EB9F6}" type="pres">
      <dgm:prSet presAssocID="{98829E8A-A32D-41F4-8EBA-2BE2DE34592C}" presName="parentLeftMargin" presStyleLbl="node1" presStyleIdx="0" presStyleCnt="2"/>
      <dgm:spPr/>
    </dgm:pt>
    <dgm:pt modelId="{2B337B6B-D6E4-4000-9157-2BBDEDD277AD}" type="pres">
      <dgm:prSet presAssocID="{98829E8A-A32D-41F4-8EBA-2BE2DE34592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D81B348-C9E5-4678-831F-71FDEE21EC85}" type="pres">
      <dgm:prSet presAssocID="{98829E8A-A32D-41F4-8EBA-2BE2DE34592C}" presName="negativeSpace" presStyleCnt="0"/>
      <dgm:spPr/>
    </dgm:pt>
    <dgm:pt modelId="{341FF95C-33D7-484C-822D-BDD70DFDB3F9}" type="pres">
      <dgm:prSet presAssocID="{98829E8A-A32D-41F4-8EBA-2BE2DE34592C}" presName="childText" presStyleLbl="conFgAcc1" presStyleIdx="0" presStyleCnt="2">
        <dgm:presLayoutVars>
          <dgm:bulletEnabled val="1"/>
        </dgm:presLayoutVars>
      </dgm:prSet>
      <dgm:spPr/>
    </dgm:pt>
    <dgm:pt modelId="{674D1D91-69E5-4A79-93F7-74FB262C5678}" type="pres">
      <dgm:prSet presAssocID="{6E67D132-64F8-4CE9-8E5D-1BF626097AC9}" presName="spaceBetweenRectangles" presStyleCnt="0"/>
      <dgm:spPr/>
    </dgm:pt>
    <dgm:pt modelId="{8198A339-6AB3-4A29-894B-A123A0E75E02}" type="pres">
      <dgm:prSet presAssocID="{1BBDE21E-AFFC-4121-A664-F886D3631F79}" presName="parentLin" presStyleCnt="0"/>
      <dgm:spPr/>
    </dgm:pt>
    <dgm:pt modelId="{AD44D1A9-A8DA-44BD-BFA1-B2D353DA0307}" type="pres">
      <dgm:prSet presAssocID="{1BBDE21E-AFFC-4121-A664-F886D3631F79}" presName="parentLeftMargin" presStyleLbl="node1" presStyleIdx="0" presStyleCnt="2"/>
      <dgm:spPr/>
    </dgm:pt>
    <dgm:pt modelId="{98EEC76D-7DF0-4AE1-971D-6147E8E3D866}" type="pres">
      <dgm:prSet presAssocID="{1BBDE21E-AFFC-4121-A664-F886D3631F7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24C54AA-B8A3-435B-B88A-4146828AE28B}" type="pres">
      <dgm:prSet presAssocID="{1BBDE21E-AFFC-4121-A664-F886D3631F79}" presName="negativeSpace" presStyleCnt="0"/>
      <dgm:spPr/>
    </dgm:pt>
    <dgm:pt modelId="{6C342440-6364-42C0-A651-8BD5C149F00D}" type="pres">
      <dgm:prSet presAssocID="{1BBDE21E-AFFC-4121-A664-F886D3631F7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9A4941B-300A-4787-A4FB-0E3C7863A2AA}" type="presOf" srcId="{F7269C5A-5817-4338-BDBC-15FD5AA40104}" destId="{4843DFA0-E6C9-42DF-A5AD-31A639C93A27}" srcOrd="0" destOrd="0" presId="urn:microsoft.com/office/officeart/2005/8/layout/list1"/>
    <dgm:cxn modelId="{794CC534-568C-4C84-8B81-47DE68DE3581}" type="presOf" srcId="{1BBDE21E-AFFC-4121-A664-F886D3631F79}" destId="{AD44D1A9-A8DA-44BD-BFA1-B2D353DA0307}" srcOrd="0" destOrd="0" presId="urn:microsoft.com/office/officeart/2005/8/layout/list1"/>
    <dgm:cxn modelId="{DBBF5636-FCD0-418E-B613-230F75A65884}" type="presOf" srcId="{2FB61C4A-AD37-4033-94CD-BEB74B6048B7}" destId="{6C342440-6364-42C0-A651-8BD5C149F00D}" srcOrd="0" destOrd="0" presId="urn:microsoft.com/office/officeart/2005/8/layout/list1"/>
    <dgm:cxn modelId="{40BCCD4F-94D2-441C-801A-E74A6813630D}" srcId="{F7269C5A-5817-4338-BDBC-15FD5AA40104}" destId="{1BBDE21E-AFFC-4121-A664-F886D3631F79}" srcOrd="1" destOrd="0" parTransId="{9CF02607-294E-411C-8931-6CD978A0625A}" sibTransId="{146525C8-A371-4873-8DC1-14C55D478EBF}"/>
    <dgm:cxn modelId="{B2760A74-C2F5-451F-B89F-D4F2213B0689}" type="presOf" srcId="{98829E8A-A32D-41F4-8EBA-2BE2DE34592C}" destId="{BD8CE8C6-6505-480A-A9FF-FA71980EB9F6}" srcOrd="0" destOrd="0" presId="urn:microsoft.com/office/officeart/2005/8/layout/list1"/>
    <dgm:cxn modelId="{1EC0F954-8A30-4018-B7AA-C1DC0768AFAF}" type="presOf" srcId="{83BD6606-9CF9-4FFD-940A-5C05C3F893A4}" destId="{6C342440-6364-42C0-A651-8BD5C149F00D}" srcOrd="0" destOrd="1" presId="urn:microsoft.com/office/officeart/2005/8/layout/list1"/>
    <dgm:cxn modelId="{15A118A9-6FC2-4A0E-8844-8D2D4FC77023}" srcId="{1BBDE21E-AFFC-4121-A664-F886D3631F79}" destId="{83BD6606-9CF9-4FFD-940A-5C05C3F893A4}" srcOrd="1" destOrd="0" parTransId="{7E21D619-BE8A-4ADF-8B26-6AC2B9FCF77A}" sibTransId="{68B2539D-1DBF-4BE0-B701-52F6853B1CC4}"/>
    <dgm:cxn modelId="{F45294C5-BDCA-428D-AD03-5A09D1618FBA}" type="presOf" srcId="{98829E8A-A32D-41F4-8EBA-2BE2DE34592C}" destId="{2B337B6B-D6E4-4000-9157-2BBDEDD277AD}" srcOrd="1" destOrd="0" presId="urn:microsoft.com/office/officeart/2005/8/layout/list1"/>
    <dgm:cxn modelId="{F3E407CA-7109-497A-897D-86D51C2DF056}" srcId="{1BBDE21E-AFFC-4121-A664-F886D3631F79}" destId="{2FB61C4A-AD37-4033-94CD-BEB74B6048B7}" srcOrd="0" destOrd="0" parTransId="{5E18B2A3-19B8-4749-8D03-8E0C7B7A75C8}" sibTransId="{FC86044D-E6FB-41EB-8696-E4A68AFAA046}"/>
    <dgm:cxn modelId="{61B9ABD2-47A5-46F4-9B0B-0761880B6ECC}" srcId="{F7269C5A-5817-4338-BDBC-15FD5AA40104}" destId="{98829E8A-A32D-41F4-8EBA-2BE2DE34592C}" srcOrd="0" destOrd="0" parTransId="{C7C7F75C-CFBC-4285-9461-6E4196515321}" sibTransId="{6E67D132-64F8-4CE9-8E5D-1BF626097AC9}"/>
    <dgm:cxn modelId="{54C594E0-C475-48D7-8860-EBC15D35DAE0}" type="presOf" srcId="{1BBDE21E-AFFC-4121-A664-F886D3631F79}" destId="{98EEC76D-7DF0-4AE1-971D-6147E8E3D866}" srcOrd="1" destOrd="0" presId="urn:microsoft.com/office/officeart/2005/8/layout/list1"/>
    <dgm:cxn modelId="{E8905234-C075-4281-9CB2-0117A6F5B239}" type="presParOf" srcId="{4843DFA0-E6C9-42DF-A5AD-31A639C93A27}" destId="{4853AAF7-F43D-4544-B72D-CDAAA32B5C93}" srcOrd="0" destOrd="0" presId="urn:microsoft.com/office/officeart/2005/8/layout/list1"/>
    <dgm:cxn modelId="{A1D64647-52A2-4871-86D1-DF08472E88C0}" type="presParOf" srcId="{4853AAF7-F43D-4544-B72D-CDAAA32B5C93}" destId="{BD8CE8C6-6505-480A-A9FF-FA71980EB9F6}" srcOrd="0" destOrd="0" presId="urn:microsoft.com/office/officeart/2005/8/layout/list1"/>
    <dgm:cxn modelId="{ACE84BCA-577D-46D9-BB5C-B24BFB5E361A}" type="presParOf" srcId="{4853AAF7-F43D-4544-B72D-CDAAA32B5C93}" destId="{2B337B6B-D6E4-4000-9157-2BBDEDD277AD}" srcOrd="1" destOrd="0" presId="urn:microsoft.com/office/officeart/2005/8/layout/list1"/>
    <dgm:cxn modelId="{28427D75-DE33-46CD-8531-29123265DB0E}" type="presParOf" srcId="{4843DFA0-E6C9-42DF-A5AD-31A639C93A27}" destId="{ED81B348-C9E5-4678-831F-71FDEE21EC85}" srcOrd="1" destOrd="0" presId="urn:microsoft.com/office/officeart/2005/8/layout/list1"/>
    <dgm:cxn modelId="{0DF1C83F-06D6-4111-92AF-944DB5685867}" type="presParOf" srcId="{4843DFA0-E6C9-42DF-A5AD-31A639C93A27}" destId="{341FF95C-33D7-484C-822D-BDD70DFDB3F9}" srcOrd="2" destOrd="0" presId="urn:microsoft.com/office/officeart/2005/8/layout/list1"/>
    <dgm:cxn modelId="{DCB3C9F7-F8DE-4F8A-AE3F-D691A1F22526}" type="presParOf" srcId="{4843DFA0-E6C9-42DF-A5AD-31A639C93A27}" destId="{674D1D91-69E5-4A79-93F7-74FB262C5678}" srcOrd="3" destOrd="0" presId="urn:microsoft.com/office/officeart/2005/8/layout/list1"/>
    <dgm:cxn modelId="{E518B39B-0B32-4621-A472-2B8FA9AA116F}" type="presParOf" srcId="{4843DFA0-E6C9-42DF-A5AD-31A639C93A27}" destId="{8198A339-6AB3-4A29-894B-A123A0E75E02}" srcOrd="4" destOrd="0" presId="urn:microsoft.com/office/officeart/2005/8/layout/list1"/>
    <dgm:cxn modelId="{0FD9394D-F29F-417B-9A48-5AEC8E9199C3}" type="presParOf" srcId="{8198A339-6AB3-4A29-894B-A123A0E75E02}" destId="{AD44D1A9-A8DA-44BD-BFA1-B2D353DA0307}" srcOrd="0" destOrd="0" presId="urn:microsoft.com/office/officeart/2005/8/layout/list1"/>
    <dgm:cxn modelId="{DD3C1034-0FDB-4395-B596-231CDEA07E4D}" type="presParOf" srcId="{8198A339-6AB3-4A29-894B-A123A0E75E02}" destId="{98EEC76D-7DF0-4AE1-971D-6147E8E3D866}" srcOrd="1" destOrd="0" presId="urn:microsoft.com/office/officeart/2005/8/layout/list1"/>
    <dgm:cxn modelId="{237C9CB8-EC60-4783-8AC1-B39564FDF465}" type="presParOf" srcId="{4843DFA0-E6C9-42DF-A5AD-31A639C93A27}" destId="{024C54AA-B8A3-435B-B88A-4146828AE28B}" srcOrd="5" destOrd="0" presId="urn:microsoft.com/office/officeart/2005/8/layout/list1"/>
    <dgm:cxn modelId="{EF38FC25-7855-4516-8D8E-F5560EACFA9C}" type="presParOf" srcId="{4843DFA0-E6C9-42DF-A5AD-31A639C93A27}" destId="{6C342440-6364-42C0-A651-8BD5C149F00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2379631-5C5E-46E6-B397-DF77E743CA07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65F2051D-4E2B-4517-A19B-D9E0B4B44059}">
      <dgm:prSet/>
      <dgm:spPr/>
      <dgm:t>
        <a:bodyPr/>
        <a:lstStyle/>
        <a:p>
          <a:r>
            <a:rPr lang="en-US"/>
            <a:t>Winter Color</a:t>
          </a:r>
        </a:p>
      </dgm:t>
    </dgm:pt>
    <dgm:pt modelId="{AECAC599-0158-4ED3-AC33-663CC148F508}" type="parTrans" cxnId="{1092D636-3A76-44EA-A735-69D4A5248F2E}">
      <dgm:prSet/>
      <dgm:spPr/>
      <dgm:t>
        <a:bodyPr/>
        <a:lstStyle/>
        <a:p>
          <a:endParaRPr lang="en-US"/>
        </a:p>
      </dgm:t>
    </dgm:pt>
    <dgm:pt modelId="{CD34395C-256E-48E2-8E90-282A7989E779}" type="sibTrans" cxnId="{1092D636-3A76-44EA-A735-69D4A5248F2E}">
      <dgm:prSet/>
      <dgm:spPr/>
      <dgm:t>
        <a:bodyPr/>
        <a:lstStyle/>
        <a:p>
          <a:endParaRPr lang="en-US"/>
        </a:p>
      </dgm:t>
    </dgm:pt>
    <dgm:pt modelId="{D349BBDD-C037-4669-8CA8-AC5A2453B325}">
      <dgm:prSet/>
      <dgm:spPr/>
      <dgm:t>
        <a:bodyPr/>
        <a:lstStyle/>
        <a:p>
          <a:r>
            <a:rPr lang="en-US"/>
            <a:t>Fruit / Food Forest</a:t>
          </a:r>
        </a:p>
      </dgm:t>
    </dgm:pt>
    <dgm:pt modelId="{31E364BA-3AA7-4100-B6B0-651A6B5E426B}" type="parTrans" cxnId="{C5661091-E6B7-4626-BD52-B3650D629F5B}">
      <dgm:prSet/>
      <dgm:spPr/>
      <dgm:t>
        <a:bodyPr/>
        <a:lstStyle/>
        <a:p>
          <a:endParaRPr lang="en-US"/>
        </a:p>
      </dgm:t>
    </dgm:pt>
    <dgm:pt modelId="{F7D0F981-B8DE-46DE-9FEE-66BABFA6BF54}" type="sibTrans" cxnId="{C5661091-E6B7-4626-BD52-B3650D629F5B}">
      <dgm:prSet/>
      <dgm:spPr/>
      <dgm:t>
        <a:bodyPr/>
        <a:lstStyle/>
        <a:p>
          <a:endParaRPr lang="en-US"/>
        </a:p>
      </dgm:t>
    </dgm:pt>
    <dgm:pt modelId="{2D5D274F-19D5-47C5-BE0A-803B55E39EC2}">
      <dgm:prSet/>
      <dgm:spPr/>
      <dgm:t>
        <a:bodyPr/>
        <a:lstStyle/>
        <a:p>
          <a:r>
            <a:rPr lang="en-US"/>
            <a:t>Planting Basics</a:t>
          </a:r>
        </a:p>
      </dgm:t>
    </dgm:pt>
    <dgm:pt modelId="{BFAE52E7-F8E0-4BE7-8325-7B17AAC3FE4E}" type="parTrans" cxnId="{D96C9E25-E45B-4501-BDF2-97FB9E76856E}">
      <dgm:prSet/>
      <dgm:spPr/>
      <dgm:t>
        <a:bodyPr/>
        <a:lstStyle/>
        <a:p>
          <a:endParaRPr lang="en-US"/>
        </a:p>
      </dgm:t>
    </dgm:pt>
    <dgm:pt modelId="{9412FE79-3BDF-492B-8E39-373AED34431E}" type="sibTrans" cxnId="{D96C9E25-E45B-4501-BDF2-97FB9E76856E}">
      <dgm:prSet/>
      <dgm:spPr/>
      <dgm:t>
        <a:bodyPr/>
        <a:lstStyle/>
        <a:p>
          <a:endParaRPr lang="en-US"/>
        </a:p>
      </dgm:t>
    </dgm:pt>
    <dgm:pt modelId="{F3283E8B-0002-4E44-9B5F-12A7C23F899F}">
      <dgm:prSet/>
      <dgm:spPr/>
      <dgm:t>
        <a:bodyPr/>
        <a:lstStyle/>
        <a:p>
          <a:r>
            <a:rPr lang="en-US"/>
            <a:t>Watering Basics</a:t>
          </a:r>
        </a:p>
      </dgm:t>
    </dgm:pt>
    <dgm:pt modelId="{E345A4B5-07AD-48ED-93D2-D11F54DD7CBF}" type="parTrans" cxnId="{B0E0B69A-787A-424B-8254-3C132972ECB9}">
      <dgm:prSet/>
      <dgm:spPr/>
      <dgm:t>
        <a:bodyPr/>
        <a:lstStyle/>
        <a:p>
          <a:endParaRPr lang="en-US"/>
        </a:p>
      </dgm:t>
    </dgm:pt>
    <dgm:pt modelId="{56111285-1FEB-45F9-888C-DC5DCFA76D60}" type="sibTrans" cxnId="{B0E0B69A-787A-424B-8254-3C132972ECB9}">
      <dgm:prSet/>
      <dgm:spPr/>
      <dgm:t>
        <a:bodyPr/>
        <a:lstStyle/>
        <a:p>
          <a:endParaRPr lang="en-US"/>
        </a:p>
      </dgm:t>
    </dgm:pt>
    <dgm:pt modelId="{D22F1E33-FD88-443A-A573-0BDB6DED97E7}">
      <dgm:prSet/>
      <dgm:spPr/>
      <dgm:t>
        <a:bodyPr/>
        <a:lstStyle/>
        <a:p>
          <a:r>
            <a:rPr lang="en-US"/>
            <a:t>Cold Protection</a:t>
          </a:r>
        </a:p>
      </dgm:t>
    </dgm:pt>
    <dgm:pt modelId="{98DDFBE4-269F-4ADB-8ADC-437565B64FE3}" type="parTrans" cxnId="{488D40DE-4F19-4ABA-AD05-5777E115F9CD}">
      <dgm:prSet/>
      <dgm:spPr/>
      <dgm:t>
        <a:bodyPr/>
        <a:lstStyle/>
        <a:p>
          <a:endParaRPr lang="en-US"/>
        </a:p>
      </dgm:t>
    </dgm:pt>
    <dgm:pt modelId="{935036E7-8719-4F33-B60B-16B427B63C99}" type="sibTrans" cxnId="{488D40DE-4F19-4ABA-AD05-5777E115F9CD}">
      <dgm:prSet/>
      <dgm:spPr/>
      <dgm:t>
        <a:bodyPr/>
        <a:lstStyle/>
        <a:p>
          <a:endParaRPr lang="en-US"/>
        </a:p>
      </dgm:t>
    </dgm:pt>
    <dgm:pt modelId="{DC5532A9-7BDB-44CC-8C93-E9FB44E32EEA}" type="pres">
      <dgm:prSet presAssocID="{32379631-5C5E-46E6-B397-DF77E743CA07}" presName="root" presStyleCnt="0">
        <dgm:presLayoutVars>
          <dgm:dir/>
          <dgm:resizeHandles val="exact"/>
        </dgm:presLayoutVars>
      </dgm:prSet>
      <dgm:spPr/>
    </dgm:pt>
    <dgm:pt modelId="{1DAEF7F4-851D-47F8-AFAD-32BD7747CB75}" type="pres">
      <dgm:prSet presAssocID="{65F2051D-4E2B-4517-A19B-D9E0B4B44059}" presName="compNode" presStyleCnt="0"/>
      <dgm:spPr/>
    </dgm:pt>
    <dgm:pt modelId="{5D1B7F30-4C4E-436E-8F50-B2F3240D5A9D}" type="pres">
      <dgm:prSet presAssocID="{65F2051D-4E2B-4517-A19B-D9E0B4B4405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nowflake"/>
        </a:ext>
      </dgm:extLst>
    </dgm:pt>
    <dgm:pt modelId="{0F45B0ED-F15C-4BA8-81B4-DB45ABC79098}" type="pres">
      <dgm:prSet presAssocID="{65F2051D-4E2B-4517-A19B-D9E0B4B44059}" presName="spaceRect" presStyleCnt="0"/>
      <dgm:spPr/>
    </dgm:pt>
    <dgm:pt modelId="{85019C3E-0C55-4ACE-B032-7D7101457BF7}" type="pres">
      <dgm:prSet presAssocID="{65F2051D-4E2B-4517-A19B-D9E0B4B44059}" presName="textRect" presStyleLbl="revTx" presStyleIdx="0" presStyleCnt="5">
        <dgm:presLayoutVars>
          <dgm:chMax val="1"/>
          <dgm:chPref val="1"/>
        </dgm:presLayoutVars>
      </dgm:prSet>
      <dgm:spPr/>
    </dgm:pt>
    <dgm:pt modelId="{DCD4019B-4209-4D3D-9F91-BEE36AECC8D3}" type="pres">
      <dgm:prSet presAssocID="{CD34395C-256E-48E2-8E90-282A7989E779}" presName="sibTrans" presStyleCnt="0"/>
      <dgm:spPr/>
    </dgm:pt>
    <dgm:pt modelId="{899C6142-E245-47E6-908D-59B9B6A28DDA}" type="pres">
      <dgm:prSet presAssocID="{D349BBDD-C037-4669-8CA8-AC5A2453B325}" presName="compNode" presStyleCnt="0"/>
      <dgm:spPr/>
    </dgm:pt>
    <dgm:pt modelId="{AC3E8A38-3B8A-4B56-AB4F-12EE6C89DB0A}" type="pres">
      <dgm:prSet presAssocID="{D349BBDD-C037-4669-8CA8-AC5A2453B32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ple"/>
        </a:ext>
      </dgm:extLst>
    </dgm:pt>
    <dgm:pt modelId="{DA6C90D8-0B43-4B31-83D6-508A3004855D}" type="pres">
      <dgm:prSet presAssocID="{D349BBDD-C037-4669-8CA8-AC5A2453B325}" presName="spaceRect" presStyleCnt="0"/>
      <dgm:spPr/>
    </dgm:pt>
    <dgm:pt modelId="{FD7C3AAB-237C-4A80-AA03-B2D7ED28EE5E}" type="pres">
      <dgm:prSet presAssocID="{D349BBDD-C037-4669-8CA8-AC5A2453B325}" presName="textRect" presStyleLbl="revTx" presStyleIdx="1" presStyleCnt="5">
        <dgm:presLayoutVars>
          <dgm:chMax val="1"/>
          <dgm:chPref val="1"/>
        </dgm:presLayoutVars>
      </dgm:prSet>
      <dgm:spPr/>
    </dgm:pt>
    <dgm:pt modelId="{41B0E320-3A36-4437-B1B9-65B41005C70D}" type="pres">
      <dgm:prSet presAssocID="{F7D0F981-B8DE-46DE-9FEE-66BABFA6BF54}" presName="sibTrans" presStyleCnt="0"/>
      <dgm:spPr/>
    </dgm:pt>
    <dgm:pt modelId="{819CACB1-D8EF-496C-BBEE-3C89B7689BCB}" type="pres">
      <dgm:prSet presAssocID="{2D5D274F-19D5-47C5-BE0A-803B55E39EC2}" presName="compNode" presStyleCnt="0"/>
      <dgm:spPr/>
    </dgm:pt>
    <dgm:pt modelId="{BFD80F2C-B9D0-4535-868F-3E3AFD4EF542}" type="pres">
      <dgm:prSet presAssocID="{2D5D274F-19D5-47C5-BE0A-803B55E39EC2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nt"/>
        </a:ext>
      </dgm:extLst>
    </dgm:pt>
    <dgm:pt modelId="{56ACA6B5-DEE2-46B6-9813-5DC33E8FFAED}" type="pres">
      <dgm:prSet presAssocID="{2D5D274F-19D5-47C5-BE0A-803B55E39EC2}" presName="spaceRect" presStyleCnt="0"/>
      <dgm:spPr/>
    </dgm:pt>
    <dgm:pt modelId="{6DC41276-9921-467B-AC58-F2262271C844}" type="pres">
      <dgm:prSet presAssocID="{2D5D274F-19D5-47C5-BE0A-803B55E39EC2}" presName="textRect" presStyleLbl="revTx" presStyleIdx="2" presStyleCnt="5">
        <dgm:presLayoutVars>
          <dgm:chMax val="1"/>
          <dgm:chPref val="1"/>
        </dgm:presLayoutVars>
      </dgm:prSet>
      <dgm:spPr/>
    </dgm:pt>
    <dgm:pt modelId="{591A5E70-D6BE-4120-9495-2B9C5205FF82}" type="pres">
      <dgm:prSet presAssocID="{9412FE79-3BDF-492B-8E39-373AED34431E}" presName="sibTrans" presStyleCnt="0"/>
      <dgm:spPr/>
    </dgm:pt>
    <dgm:pt modelId="{A8A979BF-1777-4256-AA1F-226C32E45AD0}" type="pres">
      <dgm:prSet presAssocID="{F3283E8B-0002-4E44-9B5F-12A7C23F899F}" presName="compNode" presStyleCnt="0"/>
      <dgm:spPr/>
    </dgm:pt>
    <dgm:pt modelId="{A06EBFA5-2DF3-4478-8B2A-0BAF329D04A9}" type="pres">
      <dgm:prSet presAssocID="{F3283E8B-0002-4E44-9B5F-12A7C23F899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tering pot"/>
        </a:ext>
      </dgm:extLst>
    </dgm:pt>
    <dgm:pt modelId="{E5981B36-975C-402A-B804-700DD3CB5519}" type="pres">
      <dgm:prSet presAssocID="{F3283E8B-0002-4E44-9B5F-12A7C23F899F}" presName="spaceRect" presStyleCnt="0"/>
      <dgm:spPr/>
    </dgm:pt>
    <dgm:pt modelId="{B434F4D0-1D6E-469B-90A9-0CCAE2550D05}" type="pres">
      <dgm:prSet presAssocID="{F3283E8B-0002-4E44-9B5F-12A7C23F899F}" presName="textRect" presStyleLbl="revTx" presStyleIdx="3" presStyleCnt="5">
        <dgm:presLayoutVars>
          <dgm:chMax val="1"/>
          <dgm:chPref val="1"/>
        </dgm:presLayoutVars>
      </dgm:prSet>
      <dgm:spPr/>
    </dgm:pt>
    <dgm:pt modelId="{B3D934BB-924A-499A-83CA-0AD215BD3F18}" type="pres">
      <dgm:prSet presAssocID="{56111285-1FEB-45F9-888C-DC5DCFA76D60}" presName="sibTrans" presStyleCnt="0"/>
      <dgm:spPr/>
    </dgm:pt>
    <dgm:pt modelId="{ED043DAC-2D0A-48C7-8186-82E0A735CD7A}" type="pres">
      <dgm:prSet presAssocID="{D22F1E33-FD88-443A-A573-0BDB6DED97E7}" presName="compNode" presStyleCnt="0"/>
      <dgm:spPr/>
    </dgm:pt>
    <dgm:pt modelId="{4CD68E0C-1D00-4DE4-8D26-9CAEE0D273BB}" type="pres">
      <dgm:prSet presAssocID="{D22F1E33-FD88-443A-A573-0BDB6DED97E7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ermometer"/>
        </a:ext>
      </dgm:extLst>
    </dgm:pt>
    <dgm:pt modelId="{FDAF60C2-645C-4E85-82BA-23FC9DB0FD3E}" type="pres">
      <dgm:prSet presAssocID="{D22F1E33-FD88-443A-A573-0BDB6DED97E7}" presName="spaceRect" presStyleCnt="0"/>
      <dgm:spPr/>
    </dgm:pt>
    <dgm:pt modelId="{70754DA8-421F-4031-85AE-F70EB65B2EBF}" type="pres">
      <dgm:prSet presAssocID="{D22F1E33-FD88-443A-A573-0BDB6DED97E7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1084C901-5861-4801-923D-125E2B018C8E}" type="presOf" srcId="{32379631-5C5E-46E6-B397-DF77E743CA07}" destId="{DC5532A9-7BDB-44CC-8C93-E9FB44E32EEA}" srcOrd="0" destOrd="0" presId="urn:microsoft.com/office/officeart/2018/2/layout/IconLabelList"/>
    <dgm:cxn modelId="{59F08611-D2E9-4150-97E4-67CE7CAFA6CA}" type="presOf" srcId="{D349BBDD-C037-4669-8CA8-AC5A2453B325}" destId="{FD7C3AAB-237C-4A80-AA03-B2D7ED28EE5E}" srcOrd="0" destOrd="0" presId="urn:microsoft.com/office/officeart/2018/2/layout/IconLabelList"/>
    <dgm:cxn modelId="{D96C9E25-E45B-4501-BDF2-97FB9E76856E}" srcId="{32379631-5C5E-46E6-B397-DF77E743CA07}" destId="{2D5D274F-19D5-47C5-BE0A-803B55E39EC2}" srcOrd="2" destOrd="0" parTransId="{BFAE52E7-F8E0-4BE7-8325-7B17AAC3FE4E}" sibTransId="{9412FE79-3BDF-492B-8E39-373AED34431E}"/>
    <dgm:cxn modelId="{1092D636-3A76-44EA-A735-69D4A5248F2E}" srcId="{32379631-5C5E-46E6-B397-DF77E743CA07}" destId="{65F2051D-4E2B-4517-A19B-D9E0B4B44059}" srcOrd="0" destOrd="0" parTransId="{AECAC599-0158-4ED3-AC33-663CC148F508}" sibTransId="{CD34395C-256E-48E2-8E90-282A7989E779}"/>
    <dgm:cxn modelId="{8C514786-C408-450B-BA14-CDF41699EB94}" type="presOf" srcId="{65F2051D-4E2B-4517-A19B-D9E0B4B44059}" destId="{85019C3E-0C55-4ACE-B032-7D7101457BF7}" srcOrd="0" destOrd="0" presId="urn:microsoft.com/office/officeart/2018/2/layout/IconLabelList"/>
    <dgm:cxn modelId="{C5661091-E6B7-4626-BD52-B3650D629F5B}" srcId="{32379631-5C5E-46E6-B397-DF77E743CA07}" destId="{D349BBDD-C037-4669-8CA8-AC5A2453B325}" srcOrd="1" destOrd="0" parTransId="{31E364BA-3AA7-4100-B6B0-651A6B5E426B}" sibTransId="{F7D0F981-B8DE-46DE-9FEE-66BABFA6BF54}"/>
    <dgm:cxn modelId="{B0E0B69A-787A-424B-8254-3C132972ECB9}" srcId="{32379631-5C5E-46E6-B397-DF77E743CA07}" destId="{F3283E8B-0002-4E44-9B5F-12A7C23F899F}" srcOrd="3" destOrd="0" parTransId="{E345A4B5-07AD-48ED-93D2-D11F54DD7CBF}" sibTransId="{56111285-1FEB-45F9-888C-DC5DCFA76D60}"/>
    <dgm:cxn modelId="{17613AA3-91E2-42B6-860A-5F1DBB5ACF02}" type="presOf" srcId="{F3283E8B-0002-4E44-9B5F-12A7C23F899F}" destId="{B434F4D0-1D6E-469B-90A9-0CCAE2550D05}" srcOrd="0" destOrd="0" presId="urn:microsoft.com/office/officeart/2018/2/layout/IconLabelList"/>
    <dgm:cxn modelId="{92BFFBB2-AD5F-4B01-A105-A47D5DA92C00}" type="presOf" srcId="{2D5D274F-19D5-47C5-BE0A-803B55E39EC2}" destId="{6DC41276-9921-467B-AC58-F2262271C844}" srcOrd="0" destOrd="0" presId="urn:microsoft.com/office/officeart/2018/2/layout/IconLabelList"/>
    <dgm:cxn modelId="{F9C287BD-4A4A-4CC9-862C-6B35DA69AF3A}" type="presOf" srcId="{D22F1E33-FD88-443A-A573-0BDB6DED97E7}" destId="{70754DA8-421F-4031-85AE-F70EB65B2EBF}" srcOrd="0" destOrd="0" presId="urn:microsoft.com/office/officeart/2018/2/layout/IconLabelList"/>
    <dgm:cxn modelId="{488D40DE-4F19-4ABA-AD05-5777E115F9CD}" srcId="{32379631-5C5E-46E6-B397-DF77E743CA07}" destId="{D22F1E33-FD88-443A-A573-0BDB6DED97E7}" srcOrd="4" destOrd="0" parTransId="{98DDFBE4-269F-4ADB-8ADC-437565B64FE3}" sibTransId="{935036E7-8719-4F33-B60B-16B427B63C99}"/>
    <dgm:cxn modelId="{46EAFEDB-17C2-4415-AC32-1A153A50D4D9}" type="presParOf" srcId="{DC5532A9-7BDB-44CC-8C93-E9FB44E32EEA}" destId="{1DAEF7F4-851D-47F8-AFAD-32BD7747CB75}" srcOrd="0" destOrd="0" presId="urn:microsoft.com/office/officeart/2018/2/layout/IconLabelList"/>
    <dgm:cxn modelId="{8610D539-613E-404C-A570-2C43DCDDD221}" type="presParOf" srcId="{1DAEF7F4-851D-47F8-AFAD-32BD7747CB75}" destId="{5D1B7F30-4C4E-436E-8F50-B2F3240D5A9D}" srcOrd="0" destOrd="0" presId="urn:microsoft.com/office/officeart/2018/2/layout/IconLabelList"/>
    <dgm:cxn modelId="{B44E04CA-AB2C-4EB2-982B-B509E45A1DDB}" type="presParOf" srcId="{1DAEF7F4-851D-47F8-AFAD-32BD7747CB75}" destId="{0F45B0ED-F15C-4BA8-81B4-DB45ABC79098}" srcOrd="1" destOrd="0" presId="urn:microsoft.com/office/officeart/2018/2/layout/IconLabelList"/>
    <dgm:cxn modelId="{E957D9B4-EAA6-4970-9C22-B188CA9A3ED5}" type="presParOf" srcId="{1DAEF7F4-851D-47F8-AFAD-32BD7747CB75}" destId="{85019C3E-0C55-4ACE-B032-7D7101457BF7}" srcOrd="2" destOrd="0" presId="urn:microsoft.com/office/officeart/2018/2/layout/IconLabelList"/>
    <dgm:cxn modelId="{F4170040-FAB6-445B-AC7B-85ED42F5047A}" type="presParOf" srcId="{DC5532A9-7BDB-44CC-8C93-E9FB44E32EEA}" destId="{DCD4019B-4209-4D3D-9F91-BEE36AECC8D3}" srcOrd="1" destOrd="0" presId="urn:microsoft.com/office/officeart/2018/2/layout/IconLabelList"/>
    <dgm:cxn modelId="{9DCF0787-C5F6-4AAC-8332-9FC469FE4270}" type="presParOf" srcId="{DC5532A9-7BDB-44CC-8C93-E9FB44E32EEA}" destId="{899C6142-E245-47E6-908D-59B9B6A28DDA}" srcOrd="2" destOrd="0" presId="urn:microsoft.com/office/officeart/2018/2/layout/IconLabelList"/>
    <dgm:cxn modelId="{B68D4C13-E723-4C84-B529-B45CAC9C03CF}" type="presParOf" srcId="{899C6142-E245-47E6-908D-59B9B6A28DDA}" destId="{AC3E8A38-3B8A-4B56-AB4F-12EE6C89DB0A}" srcOrd="0" destOrd="0" presId="urn:microsoft.com/office/officeart/2018/2/layout/IconLabelList"/>
    <dgm:cxn modelId="{BFC0B7BF-979A-4831-85B2-E86AC22B581D}" type="presParOf" srcId="{899C6142-E245-47E6-908D-59B9B6A28DDA}" destId="{DA6C90D8-0B43-4B31-83D6-508A3004855D}" srcOrd="1" destOrd="0" presId="urn:microsoft.com/office/officeart/2018/2/layout/IconLabelList"/>
    <dgm:cxn modelId="{40E66615-2E32-43AC-B500-B6F9EE54DEBC}" type="presParOf" srcId="{899C6142-E245-47E6-908D-59B9B6A28DDA}" destId="{FD7C3AAB-237C-4A80-AA03-B2D7ED28EE5E}" srcOrd="2" destOrd="0" presId="urn:microsoft.com/office/officeart/2018/2/layout/IconLabelList"/>
    <dgm:cxn modelId="{5EF68DC4-7A50-4AFF-B445-DA6BC02B5780}" type="presParOf" srcId="{DC5532A9-7BDB-44CC-8C93-E9FB44E32EEA}" destId="{41B0E320-3A36-4437-B1B9-65B41005C70D}" srcOrd="3" destOrd="0" presId="urn:microsoft.com/office/officeart/2018/2/layout/IconLabelList"/>
    <dgm:cxn modelId="{0CFB06B3-0F2F-4196-A3AC-DC7DE5413BD1}" type="presParOf" srcId="{DC5532A9-7BDB-44CC-8C93-E9FB44E32EEA}" destId="{819CACB1-D8EF-496C-BBEE-3C89B7689BCB}" srcOrd="4" destOrd="0" presId="urn:microsoft.com/office/officeart/2018/2/layout/IconLabelList"/>
    <dgm:cxn modelId="{7DB5D29A-3031-4EE5-90A1-368A8238AE68}" type="presParOf" srcId="{819CACB1-D8EF-496C-BBEE-3C89B7689BCB}" destId="{BFD80F2C-B9D0-4535-868F-3E3AFD4EF542}" srcOrd="0" destOrd="0" presId="urn:microsoft.com/office/officeart/2018/2/layout/IconLabelList"/>
    <dgm:cxn modelId="{9741D6E4-C58D-4F30-8345-057455E7664F}" type="presParOf" srcId="{819CACB1-D8EF-496C-BBEE-3C89B7689BCB}" destId="{56ACA6B5-DEE2-46B6-9813-5DC33E8FFAED}" srcOrd="1" destOrd="0" presId="urn:microsoft.com/office/officeart/2018/2/layout/IconLabelList"/>
    <dgm:cxn modelId="{E9BF72B8-AC71-4A8F-A5E0-D074AD940B4F}" type="presParOf" srcId="{819CACB1-D8EF-496C-BBEE-3C89B7689BCB}" destId="{6DC41276-9921-467B-AC58-F2262271C844}" srcOrd="2" destOrd="0" presId="urn:microsoft.com/office/officeart/2018/2/layout/IconLabelList"/>
    <dgm:cxn modelId="{53F06DB7-EB99-4D49-80BC-592E9EBC2D11}" type="presParOf" srcId="{DC5532A9-7BDB-44CC-8C93-E9FB44E32EEA}" destId="{591A5E70-D6BE-4120-9495-2B9C5205FF82}" srcOrd="5" destOrd="0" presId="urn:microsoft.com/office/officeart/2018/2/layout/IconLabelList"/>
    <dgm:cxn modelId="{5AFED303-A231-4ACF-835D-C74279686A3D}" type="presParOf" srcId="{DC5532A9-7BDB-44CC-8C93-E9FB44E32EEA}" destId="{A8A979BF-1777-4256-AA1F-226C32E45AD0}" srcOrd="6" destOrd="0" presId="urn:microsoft.com/office/officeart/2018/2/layout/IconLabelList"/>
    <dgm:cxn modelId="{E9FE1A27-E83F-45E9-A3D4-D1ABAACA63B1}" type="presParOf" srcId="{A8A979BF-1777-4256-AA1F-226C32E45AD0}" destId="{A06EBFA5-2DF3-4478-8B2A-0BAF329D04A9}" srcOrd="0" destOrd="0" presId="urn:microsoft.com/office/officeart/2018/2/layout/IconLabelList"/>
    <dgm:cxn modelId="{109BAA0F-00B7-4EBF-BCBB-809F8F9CA8E1}" type="presParOf" srcId="{A8A979BF-1777-4256-AA1F-226C32E45AD0}" destId="{E5981B36-975C-402A-B804-700DD3CB5519}" srcOrd="1" destOrd="0" presId="urn:microsoft.com/office/officeart/2018/2/layout/IconLabelList"/>
    <dgm:cxn modelId="{CB6A6B1A-785C-43A4-9ED3-DEFAFBB9630C}" type="presParOf" srcId="{A8A979BF-1777-4256-AA1F-226C32E45AD0}" destId="{B434F4D0-1D6E-469B-90A9-0CCAE2550D05}" srcOrd="2" destOrd="0" presId="urn:microsoft.com/office/officeart/2018/2/layout/IconLabelList"/>
    <dgm:cxn modelId="{B760B045-5FE2-4F4C-B549-131605024791}" type="presParOf" srcId="{DC5532A9-7BDB-44CC-8C93-E9FB44E32EEA}" destId="{B3D934BB-924A-499A-83CA-0AD215BD3F18}" srcOrd="7" destOrd="0" presId="urn:microsoft.com/office/officeart/2018/2/layout/IconLabelList"/>
    <dgm:cxn modelId="{270D58ED-CF0F-418B-936D-EDCBDFCBA22A}" type="presParOf" srcId="{DC5532A9-7BDB-44CC-8C93-E9FB44E32EEA}" destId="{ED043DAC-2D0A-48C7-8186-82E0A735CD7A}" srcOrd="8" destOrd="0" presId="urn:microsoft.com/office/officeart/2018/2/layout/IconLabelList"/>
    <dgm:cxn modelId="{41CD27B9-DBD4-46A1-91BC-F56A5273FFC1}" type="presParOf" srcId="{ED043DAC-2D0A-48C7-8186-82E0A735CD7A}" destId="{4CD68E0C-1D00-4DE4-8D26-9CAEE0D273BB}" srcOrd="0" destOrd="0" presId="urn:microsoft.com/office/officeart/2018/2/layout/IconLabelList"/>
    <dgm:cxn modelId="{EB668F35-EC92-465F-A9E2-BC6979003513}" type="presParOf" srcId="{ED043DAC-2D0A-48C7-8186-82E0A735CD7A}" destId="{FDAF60C2-645C-4E85-82BA-23FC9DB0FD3E}" srcOrd="1" destOrd="0" presId="urn:microsoft.com/office/officeart/2018/2/layout/IconLabelList"/>
    <dgm:cxn modelId="{2175A5CA-C7EE-4F69-88D0-8AD95DE2A9FE}" type="presParOf" srcId="{ED043DAC-2D0A-48C7-8186-82E0A735CD7A}" destId="{70754DA8-421F-4031-85AE-F70EB65B2EB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26ABD-2BEF-4B27-93FB-A7CB1BF64868}">
      <dsp:nvSpPr>
        <dsp:cNvPr id="0" name=""/>
        <dsp:cNvSpPr/>
      </dsp:nvSpPr>
      <dsp:spPr>
        <a:xfrm>
          <a:off x="684914" y="1016402"/>
          <a:ext cx="1098000" cy="109800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5D4CA8-3CEE-43AC-8C2D-173B7854180C}">
      <dsp:nvSpPr>
        <dsp:cNvPr id="0" name=""/>
        <dsp:cNvSpPr/>
      </dsp:nvSpPr>
      <dsp:spPr>
        <a:xfrm>
          <a:off x="91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339BB4-B533-4E5C-A9B4-8B3FD61E9EC2}">
      <dsp:nvSpPr>
        <dsp:cNvPr id="0" name=""/>
        <dsp:cNvSpPr/>
      </dsp:nvSpPr>
      <dsp:spPr>
        <a:xfrm>
          <a:off x="33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Design</a:t>
          </a:r>
        </a:p>
      </dsp:txBody>
      <dsp:txXfrm>
        <a:off x="333914" y="2456402"/>
        <a:ext cx="1800000" cy="720000"/>
      </dsp:txXfrm>
    </dsp:sp>
    <dsp:sp modelId="{254745C0-26A2-4F45-9320-63E71E52B861}">
      <dsp:nvSpPr>
        <dsp:cNvPr id="0" name=""/>
        <dsp:cNvSpPr/>
      </dsp:nvSpPr>
      <dsp:spPr>
        <a:xfrm>
          <a:off x="2799914" y="1016402"/>
          <a:ext cx="1098000" cy="109800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1A5E78-CEDF-450D-9187-CFB82ED239B9}">
      <dsp:nvSpPr>
        <dsp:cNvPr id="0" name=""/>
        <dsp:cNvSpPr/>
      </dsp:nvSpPr>
      <dsp:spPr>
        <a:xfrm>
          <a:off x="303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49E167-E7D6-4105-A797-BC9F316A23F4}">
      <dsp:nvSpPr>
        <dsp:cNvPr id="0" name=""/>
        <dsp:cNvSpPr/>
      </dsp:nvSpPr>
      <dsp:spPr>
        <a:xfrm>
          <a:off x="244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Delivery</a:t>
          </a:r>
        </a:p>
      </dsp:txBody>
      <dsp:txXfrm>
        <a:off x="2448914" y="2456402"/>
        <a:ext cx="1800000" cy="720000"/>
      </dsp:txXfrm>
    </dsp:sp>
    <dsp:sp modelId="{4442A013-43C1-4775-A545-4FB986814BE1}">
      <dsp:nvSpPr>
        <dsp:cNvPr id="0" name=""/>
        <dsp:cNvSpPr/>
      </dsp:nvSpPr>
      <dsp:spPr>
        <a:xfrm>
          <a:off x="4914914" y="1016402"/>
          <a:ext cx="1098000" cy="109800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2ABB28-9D07-419F-B42D-5DB4B497AA3C}">
      <dsp:nvSpPr>
        <dsp:cNvPr id="0" name=""/>
        <dsp:cNvSpPr/>
      </dsp:nvSpPr>
      <dsp:spPr>
        <a:xfrm>
          <a:off x="514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D058F7-9285-455A-A486-A8E706695E0F}">
      <dsp:nvSpPr>
        <dsp:cNvPr id="0" name=""/>
        <dsp:cNvSpPr/>
      </dsp:nvSpPr>
      <dsp:spPr>
        <a:xfrm>
          <a:off x="456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Installation</a:t>
          </a:r>
        </a:p>
      </dsp:txBody>
      <dsp:txXfrm>
        <a:off x="4563914" y="2456402"/>
        <a:ext cx="1800000" cy="720000"/>
      </dsp:txXfrm>
    </dsp:sp>
    <dsp:sp modelId="{DCD7ABAB-A0E8-4B40-BF27-7B384B9D557C}">
      <dsp:nvSpPr>
        <dsp:cNvPr id="0" name=""/>
        <dsp:cNvSpPr/>
      </dsp:nvSpPr>
      <dsp:spPr>
        <a:xfrm>
          <a:off x="7029914" y="1016402"/>
          <a:ext cx="1098000" cy="109800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4BE9E-CA6F-450E-84BD-A59684A90BFC}">
      <dsp:nvSpPr>
        <dsp:cNvPr id="0" name=""/>
        <dsp:cNvSpPr/>
      </dsp:nvSpPr>
      <dsp:spPr>
        <a:xfrm>
          <a:off x="726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B55A5-026A-4C65-A40E-C223E7C2FA8B}">
      <dsp:nvSpPr>
        <dsp:cNvPr id="0" name=""/>
        <dsp:cNvSpPr/>
      </dsp:nvSpPr>
      <dsp:spPr>
        <a:xfrm>
          <a:off x="667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Consultation</a:t>
          </a:r>
        </a:p>
      </dsp:txBody>
      <dsp:txXfrm>
        <a:off x="6678914" y="2456402"/>
        <a:ext cx="1800000" cy="720000"/>
      </dsp:txXfrm>
    </dsp:sp>
    <dsp:sp modelId="{B1BA1E6A-75D3-4550-B270-DBC15CF4BF66}">
      <dsp:nvSpPr>
        <dsp:cNvPr id="0" name=""/>
        <dsp:cNvSpPr/>
      </dsp:nvSpPr>
      <dsp:spPr>
        <a:xfrm>
          <a:off x="9144914" y="1016402"/>
          <a:ext cx="1098000" cy="109800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DA7DB4-B825-4496-9965-8065CA0D8ABC}">
      <dsp:nvSpPr>
        <dsp:cNvPr id="0" name=""/>
        <dsp:cNvSpPr/>
      </dsp:nvSpPr>
      <dsp:spPr>
        <a:xfrm>
          <a:off x="937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B3F5E9-E782-430D-B118-F6E816482825}">
      <dsp:nvSpPr>
        <dsp:cNvPr id="0" name=""/>
        <dsp:cNvSpPr/>
      </dsp:nvSpPr>
      <dsp:spPr>
        <a:xfrm>
          <a:off x="879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Problem Solving</a:t>
          </a:r>
        </a:p>
      </dsp:txBody>
      <dsp:txXfrm>
        <a:off x="8793914" y="2456402"/>
        <a:ext cx="18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3CC77-E20B-41C4-AB7A-078E48364185}">
      <dsp:nvSpPr>
        <dsp:cNvPr id="0" name=""/>
        <dsp:cNvSpPr/>
      </dsp:nvSpPr>
      <dsp:spPr>
        <a:xfrm>
          <a:off x="205509" y="828340"/>
          <a:ext cx="911674" cy="91167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1FC820-2C58-46E4-8F10-B0403782C439}">
      <dsp:nvSpPr>
        <dsp:cNvPr id="0" name=""/>
        <dsp:cNvSpPr/>
      </dsp:nvSpPr>
      <dsp:spPr>
        <a:xfrm>
          <a:off x="396960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5E7D35-87E4-40B7-AD78-6DF83FCDF267}">
      <dsp:nvSpPr>
        <dsp:cNvPr id="0" name=""/>
        <dsp:cNvSpPr/>
      </dsp:nvSpPr>
      <dsp:spPr>
        <a:xfrm>
          <a:off x="1312541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Winter Color</a:t>
          </a:r>
        </a:p>
      </dsp:txBody>
      <dsp:txXfrm>
        <a:off x="1312541" y="828340"/>
        <a:ext cx="2148945" cy="911674"/>
      </dsp:txXfrm>
    </dsp:sp>
    <dsp:sp modelId="{F46E46A6-6C6D-4333-9D78-12872B63FAD3}">
      <dsp:nvSpPr>
        <dsp:cNvPr id="0" name=""/>
        <dsp:cNvSpPr/>
      </dsp:nvSpPr>
      <dsp:spPr>
        <a:xfrm>
          <a:off x="3835925" y="828340"/>
          <a:ext cx="911674" cy="91167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102F8A-F656-457D-8096-923D84A5FC0C}">
      <dsp:nvSpPr>
        <dsp:cNvPr id="0" name=""/>
        <dsp:cNvSpPr/>
      </dsp:nvSpPr>
      <dsp:spPr>
        <a:xfrm>
          <a:off x="4027376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BB7BDD-77F4-4412-9F27-3FB23939A3D1}">
      <dsp:nvSpPr>
        <dsp:cNvPr id="0" name=""/>
        <dsp:cNvSpPr/>
      </dsp:nvSpPr>
      <dsp:spPr>
        <a:xfrm>
          <a:off x="4942957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Fruit / Food Forest</a:t>
          </a:r>
        </a:p>
      </dsp:txBody>
      <dsp:txXfrm>
        <a:off x="4942957" y="828340"/>
        <a:ext cx="2148945" cy="911674"/>
      </dsp:txXfrm>
    </dsp:sp>
    <dsp:sp modelId="{7BB02CB9-EB2E-4F75-86BC-C2E5C395120A}">
      <dsp:nvSpPr>
        <dsp:cNvPr id="0" name=""/>
        <dsp:cNvSpPr/>
      </dsp:nvSpPr>
      <dsp:spPr>
        <a:xfrm>
          <a:off x="7466341" y="828340"/>
          <a:ext cx="911674" cy="91167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3817DB-5BC4-41D0-9E8A-7C1A3AECD360}">
      <dsp:nvSpPr>
        <dsp:cNvPr id="0" name=""/>
        <dsp:cNvSpPr/>
      </dsp:nvSpPr>
      <dsp:spPr>
        <a:xfrm>
          <a:off x="7657792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0092FA-A3AC-48C2-A8BC-741A6F46E33E}">
      <dsp:nvSpPr>
        <dsp:cNvPr id="0" name=""/>
        <dsp:cNvSpPr/>
      </dsp:nvSpPr>
      <dsp:spPr>
        <a:xfrm>
          <a:off x="8573374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Planting Basics</a:t>
          </a:r>
        </a:p>
      </dsp:txBody>
      <dsp:txXfrm>
        <a:off x="8573374" y="828340"/>
        <a:ext cx="2148945" cy="911674"/>
      </dsp:txXfrm>
    </dsp:sp>
    <dsp:sp modelId="{AAE26730-D1BC-43EB-AD2C-1E75E476060A}">
      <dsp:nvSpPr>
        <dsp:cNvPr id="0" name=""/>
        <dsp:cNvSpPr/>
      </dsp:nvSpPr>
      <dsp:spPr>
        <a:xfrm>
          <a:off x="205509" y="2452790"/>
          <a:ext cx="911674" cy="91167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BE8B83-0AE0-48A3-A6FC-17A77EE2B205}">
      <dsp:nvSpPr>
        <dsp:cNvPr id="0" name=""/>
        <dsp:cNvSpPr/>
      </dsp:nvSpPr>
      <dsp:spPr>
        <a:xfrm>
          <a:off x="396960" y="2644242"/>
          <a:ext cx="528770" cy="52877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9595D-D70A-4925-AE0A-125448920AB1}">
      <dsp:nvSpPr>
        <dsp:cNvPr id="0" name=""/>
        <dsp:cNvSpPr/>
      </dsp:nvSpPr>
      <dsp:spPr>
        <a:xfrm>
          <a:off x="1312541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Watering Basics</a:t>
          </a:r>
        </a:p>
      </dsp:txBody>
      <dsp:txXfrm>
        <a:off x="1312541" y="2452790"/>
        <a:ext cx="2148945" cy="911674"/>
      </dsp:txXfrm>
    </dsp:sp>
    <dsp:sp modelId="{6CEB457F-B594-4A26-A4F2-C130433DB46E}">
      <dsp:nvSpPr>
        <dsp:cNvPr id="0" name=""/>
        <dsp:cNvSpPr/>
      </dsp:nvSpPr>
      <dsp:spPr>
        <a:xfrm>
          <a:off x="3835925" y="2452790"/>
          <a:ext cx="911674" cy="91167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A7BEC8-B441-410D-B995-3530AD15543E}">
      <dsp:nvSpPr>
        <dsp:cNvPr id="0" name=""/>
        <dsp:cNvSpPr/>
      </dsp:nvSpPr>
      <dsp:spPr>
        <a:xfrm>
          <a:off x="4027376" y="2644242"/>
          <a:ext cx="528770" cy="52877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818EEA-DA87-451B-887F-2B7248BB208A}">
      <dsp:nvSpPr>
        <dsp:cNvPr id="0" name=""/>
        <dsp:cNvSpPr/>
      </dsp:nvSpPr>
      <dsp:spPr>
        <a:xfrm>
          <a:off x="4942957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Cold Protection</a:t>
          </a:r>
        </a:p>
      </dsp:txBody>
      <dsp:txXfrm>
        <a:off x="4942957" y="2452790"/>
        <a:ext cx="2148945" cy="9116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B55629-3322-4B13-9C38-2F51D1E21B28}">
      <dsp:nvSpPr>
        <dsp:cNvPr id="0" name=""/>
        <dsp:cNvSpPr/>
      </dsp:nvSpPr>
      <dsp:spPr>
        <a:xfrm>
          <a:off x="1333" y="535665"/>
          <a:ext cx="5202457" cy="3121474"/>
        </a:xfrm>
        <a:prstGeom prst="rect">
          <a:avLst/>
        </a:prstGeom>
        <a:solidFill>
          <a:srgbClr val="CC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Duet Rose Trees</a:t>
          </a:r>
        </a:p>
      </dsp:txBody>
      <dsp:txXfrm>
        <a:off x="1333" y="535665"/>
        <a:ext cx="5202457" cy="3121474"/>
      </dsp:txXfrm>
    </dsp:sp>
    <dsp:sp modelId="{63DC94AA-AD90-4D27-83C0-CB6F5451A811}">
      <dsp:nvSpPr>
        <dsp:cNvPr id="0" name=""/>
        <dsp:cNvSpPr/>
      </dsp:nvSpPr>
      <dsp:spPr>
        <a:xfrm>
          <a:off x="5724037" y="535665"/>
          <a:ext cx="5202457" cy="3121474"/>
        </a:xfrm>
        <a:prstGeom prst="rect">
          <a:avLst/>
        </a:prstGeom>
        <a:solidFill>
          <a:srgbClr val="CE026D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Camellias</a:t>
          </a:r>
        </a:p>
      </dsp:txBody>
      <dsp:txXfrm>
        <a:off x="5724037" y="535665"/>
        <a:ext cx="5202457" cy="31214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1FF95C-33D7-484C-822D-BDD70DFDB3F9}">
      <dsp:nvSpPr>
        <dsp:cNvPr id="0" name=""/>
        <dsp:cNvSpPr/>
      </dsp:nvSpPr>
      <dsp:spPr>
        <a:xfrm>
          <a:off x="0" y="541090"/>
          <a:ext cx="10927829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337B6B-D6E4-4000-9157-2BBDEDD277AD}">
      <dsp:nvSpPr>
        <dsp:cNvPr id="0" name=""/>
        <dsp:cNvSpPr/>
      </dsp:nvSpPr>
      <dsp:spPr>
        <a:xfrm>
          <a:off x="546391" y="24490"/>
          <a:ext cx="764948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Japonica – Need Shade</a:t>
          </a:r>
        </a:p>
      </dsp:txBody>
      <dsp:txXfrm>
        <a:off x="596828" y="74927"/>
        <a:ext cx="7548606" cy="932326"/>
      </dsp:txXfrm>
    </dsp:sp>
    <dsp:sp modelId="{6C342440-6364-42C0-A651-8BD5C149F00D}">
      <dsp:nvSpPr>
        <dsp:cNvPr id="0" name=""/>
        <dsp:cNvSpPr/>
      </dsp:nvSpPr>
      <dsp:spPr>
        <a:xfrm>
          <a:off x="0" y="2128690"/>
          <a:ext cx="10927829" cy="2039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728980" rIns="848121" bIns="24892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/>
            <a:t>Setsugekka – White 10’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/>
            <a:t>Leslie Ann – Pink with white throat 8’H x 5’W</a:t>
          </a:r>
        </a:p>
      </dsp:txBody>
      <dsp:txXfrm>
        <a:off x="0" y="2128690"/>
        <a:ext cx="10927829" cy="2039625"/>
      </dsp:txXfrm>
    </dsp:sp>
    <dsp:sp modelId="{98EEC76D-7DF0-4AE1-971D-6147E8E3D866}">
      <dsp:nvSpPr>
        <dsp:cNvPr id="0" name=""/>
        <dsp:cNvSpPr/>
      </dsp:nvSpPr>
      <dsp:spPr>
        <a:xfrm>
          <a:off x="546391" y="1612090"/>
          <a:ext cx="764948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Sasanqua – Full Sun to Full Shade</a:t>
          </a:r>
        </a:p>
      </dsp:txBody>
      <dsp:txXfrm>
        <a:off x="596828" y="1662527"/>
        <a:ext cx="7548606" cy="9323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B7F30-4C4E-436E-8F50-B2F3240D5A9D}">
      <dsp:nvSpPr>
        <dsp:cNvPr id="0" name=""/>
        <dsp:cNvSpPr/>
      </dsp:nvSpPr>
      <dsp:spPr>
        <a:xfrm>
          <a:off x="828914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019C3E-0C55-4ACE-B032-7D7101457BF7}">
      <dsp:nvSpPr>
        <dsp:cNvPr id="0" name=""/>
        <dsp:cNvSpPr/>
      </dsp:nvSpPr>
      <dsp:spPr>
        <a:xfrm>
          <a:off x="333914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Winter Color</a:t>
          </a:r>
        </a:p>
      </dsp:txBody>
      <dsp:txXfrm>
        <a:off x="333914" y="2276522"/>
        <a:ext cx="1800000" cy="720000"/>
      </dsp:txXfrm>
    </dsp:sp>
    <dsp:sp modelId="{AC3E8A38-3B8A-4B56-AB4F-12EE6C89DB0A}">
      <dsp:nvSpPr>
        <dsp:cNvPr id="0" name=""/>
        <dsp:cNvSpPr/>
      </dsp:nvSpPr>
      <dsp:spPr>
        <a:xfrm>
          <a:off x="2943914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7C3AAB-237C-4A80-AA03-B2D7ED28EE5E}">
      <dsp:nvSpPr>
        <dsp:cNvPr id="0" name=""/>
        <dsp:cNvSpPr/>
      </dsp:nvSpPr>
      <dsp:spPr>
        <a:xfrm>
          <a:off x="2448914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Fruit / Food Forest</a:t>
          </a:r>
        </a:p>
      </dsp:txBody>
      <dsp:txXfrm>
        <a:off x="2448914" y="2276522"/>
        <a:ext cx="1800000" cy="720000"/>
      </dsp:txXfrm>
    </dsp:sp>
    <dsp:sp modelId="{BFD80F2C-B9D0-4535-868F-3E3AFD4EF542}">
      <dsp:nvSpPr>
        <dsp:cNvPr id="0" name=""/>
        <dsp:cNvSpPr/>
      </dsp:nvSpPr>
      <dsp:spPr>
        <a:xfrm>
          <a:off x="5058914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C41276-9921-467B-AC58-F2262271C844}">
      <dsp:nvSpPr>
        <dsp:cNvPr id="0" name=""/>
        <dsp:cNvSpPr/>
      </dsp:nvSpPr>
      <dsp:spPr>
        <a:xfrm>
          <a:off x="4563914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Planting Basics</a:t>
          </a:r>
        </a:p>
      </dsp:txBody>
      <dsp:txXfrm>
        <a:off x="4563914" y="2276522"/>
        <a:ext cx="1800000" cy="720000"/>
      </dsp:txXfrm>
    </dsp:sp>
    <dsp:sp modelId="{A06EBFA5-2DF3-4478-8B2A-0BAF329D04A9}">
      <dsp:nvSpPr>
        <dsp:cNvPr id="0" name=""/>
        <dsp:cNvSpPr/>
      </dsp:nvSpPr>
      <dsp:spPr>
        <a:xfrm>
          <a:off x="7173914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4F4D0-1D6E-469B-90A9-0CCAE2550D05}">
      <dsp:nvSpPr>
        <dsp:cNvPr id="0" name=""/>
        <dsp:cNvSpPr/>
      </dsp:nvSpPr>
      <dsp:spPr>
        <a:xfrm>
          <a:off x="6678914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Watering Basics</a:t>
          </a:r>
        </a:p>
      </dsp:txBody>
      <dsp:txXfrm>
        <a:off x="6678914" y="2276522"/>
        <a:ext cx="1800000" cy="720000"/>
      </dsp:txXfrm>
    </dsp:sp>
    <dsp:sp modelId="{4CD68E0C-1D00-4DE4-8D26-9CAEE0D273BB}">
      <dsp:nvSpPr>
        <dsp:cNvPr id="0" name=""/>
        <dsp:cNvSpPr/>
      </dsp:nvSpPr>
      <dsp:spPr>
        <a:xfrm>
          <a:off x="9288914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754DA8-421F-4031-85AE-F70EB65B2EBF}">
      <dsp:nvSpPr>
        <dsp:cNvPr id="0" name=""/>
        <dsp:cNvSpPr/>
      </dsp:nvSpPr>
      <dsp:spPr>
        <a:xfrm>
          <a:off x="8793914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Cold Protection</a:t>
          </a:r>
        </a:p>
      </dsp:txBody>
      <dsp:txXfrm>
        <a:off x="8793914" y="2276522"/>
        <a:ext cx="18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97970-429D-9E3D-3B11-3ADA22C4B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18E09A-8479-3F20-FF14-A0ED34BBF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F9480-869C-DC46-6280-D13E4B741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88420-9B0F-9745-A014-AB224CED2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8951B-BF99-5D66-8301-4FE65E948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992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95BED-E4AB-9621-B920-020361FB9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0C53CE-BC99-5D25-FA83-C374D37854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8BE26-E8D9-6F80-09CC-BAB2288D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F2219-02AB-2C26-9EBB-02040189A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44A50-69FA-30E5-BF3C-AFD7EB6F0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32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F65870-9F72-8CA5-8673-694595E10B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563282-436A-DD5E-176D-680031EC2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12D29-DB56-448A-0DBB-3721AEFC1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F4A48-CC4A-0461-BE19-1996E77D5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1209C-18D2-8E05-0C4B-9736082E5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62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1B739-B6CB-770A-BAF3-4AEFD5791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2F917-C052-3717-C97D-45FA7D268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35515-7A6F-C504-7800-083B53897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2A3E7-6711-E20F-2610-57E10E3DD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93D2B-C1B7-762E-4EC1-9C28435C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32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52A84-0DA2-FCDB-43DD-19752EEF0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FCAE9-799D-3076-8BF0-5603F8468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A20E5-46F6-D588-B94B-8939D05C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4B531-AD9C-9038-B473-B688024F9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ABBE7-995F-B2C0-24A7-354CDEB2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18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93299-B459-4496-8133-E267680F7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EA57A-F0E1-ECDD-9BDA-5BBDDEEE6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0978AC-57BC-B706-0F6E-3495E29F4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C935A7-C4D8-A233-84AC-3F341EDA6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CFEFC-F56B-C321-AE77-CAEFC177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0D9A0-2E11-0479-0937-93D77BED2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19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5960C-7487-2307-1BC3-12399B20D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9EAD1D-F0CD-B1A8-4F53-DE870388F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18FA88-BAC9-FD10-5724-0022BEE71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82B72D-CCCF-81E0-3AFE-7474EC0CF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830753-EA37-0031-7B02-F917A1694C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88A5F-BFFE-FDDD-BB43-62D0B3E7B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076D4E-C3DA-28FB-3407-06B4BD2ED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5B783B-B779-E7B0-3797-69DA1C71A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5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ABE73-42C1-5455-FE3C-26C0A5752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94E32B-41F4-8EC9-40C8-11F97325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BE91F3-DF67-2D8C-BA64-F1EFE97A3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2A0524-EDAB-CD61-EF3F-1A2F1E2B3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16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DFA18F-6FA2-EE87-BF39-1872E30E8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8B6BCD-AE24-B2F8-11E2-D53938602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CD4E1-6802-C30F-F4E0-5E87D8F1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65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0275B-F9FE-7B29-2350-105CCB52D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77A3E-12E3-FF63-AC32-D0CD46DE8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53E9EC-19E3-56EE-7C23-5D02BC09C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42C83B-138B-CDB7-8D12-30093BE9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4B482-24DC-9C81-AE98-D3A030B7C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9DB7E-B28C-17E9-A7B7-DE635A401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41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365A-B80B-A4BE-0B00-75B10063C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E1BFC3-7F50-8A7B-731A-A852C55CBF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B331D-013B-101D-3135-1D6193D71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431DE0-1A40-2974-3B93-07932F32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F543C-DA27-C6A5-4E76-9B24044E8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2BC77-96F0-CB7E-A56C-2E969757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3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5EC12B-1BDF-05F3-88C6-2FC165ABC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C48DA-46F8-C716-B7DC-F22BAE420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A168A-4B71-F62E-3578-55A0285E1D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4E09B6-8ADC-454C-B47D-01D6C4856A4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5BBAF-8A33-75A0-D224-0FD9212416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F1017-66C2-6A67-817B-A39CBA8E1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7B0529-6C65-4335-B5EE-DA399CD7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1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9B1772-889B-A696-7062-87B3ED29D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b="1">
                <a:solidFill>
                  <a:srgbClr val="FFFFFF"/>
                </a:solidFill>
              </a:rPr>
              <a:t>James Shields</a:t>
            </a:r>
            <a:br>
              <a:rPr lang="en-US" sz="4800" b="1">
                <a:solidFill>
                  <a:srgbClr val="FFFFFF"/>
                </a:solidFill>
              </a:rPr>
            </a:br>
            <a:r>
              <a:rPr lang="en-US" sz="4800" b="1">
                <a:solidFill>
                  <a:srgbClr val="FFFFFF"/>
                </a:solidFill>
              </a:rPr>
              <a:t>Shields Nursery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375D0D-347C-8161-8AB0-6F200A71D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b="1"/>
              <a:t>(352)434-8536</a:t>
            </a:r>
          </a:p>
          <a:p>
            <a:pPr algn="l"/>
            <a:r>
              <a:rPr lang="en-US"/>
              <a:t>Today’s Presentation will be available on our website</a:t>
            </a:r>
          </a:p>
          <a:p>
            <a:pPr algn="l"/>
            <a:r>
              <a:rPr lang="en-US" b="1"/>
              <a:t>ShieldsNursery.com</a:t>
            </a:r>
          </a:p>
        </p:txBody>
      </p:sp>
    </p:spTree>
    <p:extLst>
      <p:ext uri="{BB962C8B-B14F-4D97-AF65-F5344CB8AC3E}">
        <p14:creationId xmlns:p14="http://schemas.microsoft.com/office/powerpoint/2010/main" val="3959427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5B8D50-F61E-E625-0D8E-F34182CB8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Cold Protection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352D4A7-E813-3C62-AEDC-E6B10A605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22744"/>
            <a:ext cx="12191995" cy="5235255"/>
          </a:xfrm>
        </p:spPr>
        <p:txBody>
          <a:bodyPr anchor="ctr">
            <a:normAutofit/>
          </a:bodyPr>
          <a:lstStyle/>
          <a:p>
            <a:r>
              <a:rPr lang="en-US" sz="3600"/>
              <a:t>Grow plants in the correct planting zones</a:t>
            </a:r>
          </a:p>
          <a:p>
            <a:r>
              <a:rPr lang="en-US" sz="3600"/>
              <a:t>If you're growing outside of the plants natural zone, you MUST protect that plant!</a:t>
            </a:r>
          </a:p>
          <a:p>
            <a:r>
              <a:rPr lang="en-US" sz="3600" b="1"/>
              <a:t>Treat it like an investment, NOT a plant!</a:t>
            </a:r>
          </a:p>
          <a:p>
            <a:r>
              <a:rPr lang="en-US" sz="3600"/>
              <a:t>2 step approach to cold protection</a:t>
            </a:r>
          </a:p>
          <a:p>
            <a:pPr lvl="1"/>
            <a:r>
              <a:rPr lang="en-US" sz="3600"/>
              <a:t>Incandescent Christmas lights BEFORE it gets cold</a:t>
            </a:r>
          </a:p>
          <a:p>
            <a:pPr lvl="1"/>
            <a:r>
              <a:rPr lang="en-US" sz="3600"/>
              <a:t>Frost Blanket night of frost or freeze. Then plug in those lights</a:t>
            </a:r>
          </a:p>
        </p:txBody>
      </p:sp>
    </p:spTree>
    <p:extLst>
      <p:ext uri="{BB962C8B-B14F-4D97-AF65-F5344CB8AC3E}">
        <p14:creationId xmlns:p14="http://schemas.microsoft.com/office/powerpoint/2010/main" val="2556294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5AD292-5668-0BE6-D53C-F0AEC26FF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5DF0C9-8BA6-EAD8-DD09-60814CFCE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F30C9A-5683-BD1F-295E-158E0BF11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2A44CD-E0DA-7901-65FA-947CECBCD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1A0E08-A784-A277-C359-82B0E512E8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04F0FD-7D88-BE98-67F2-86F1040B2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Today’s Topics Recap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0D5DB8-E829-6954-7C2D-D44577E85D1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969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DBB452-5859-9E06-7DB0-5327BE408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Future Topics Would you Like?</a:t>
            </a:r>
          </a:p>
        </p:txBody>
      </p:sp>
    </p:spTree>
    <p:extLst>
      <p:ext uri="{BB962C8B-B14F-4D97-AF65-F5344CB8AC3E}">
        <p14:creationId xmlns:p14="http://schemas.microsoft.com/office/powerpoint/2010/main" val="4211041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18EB25-0D13-39EB-ACA2-F5C1B54B4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9C74F-DE51-C828-988C-7E0430947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3800" b="1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97641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A46F98-7521-CE76-7671-E78790A47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Services we offer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901D81-9710-91F1-09B7-A069E3BBA4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3572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0294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DA2E04-5B44-1131-322B-25D7E42E55E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Today’s Topics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4A9E3D-38E2-F780-32AE-4A31A99DB19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7941192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7461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BC7162-5771-9B88-5FCD-8FD15BFB4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Winter Color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6289F7-BAE8-2E4B-40F4-53E92F876B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341667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518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930EB3-D15E-8B9E-DA85-CAE9DD873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Duet Rose Trees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580FF72-0D18-70FE-E570-89677D598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96" y="1885280"/>
            <a:ext cx="12146299" cy="4678182"/>
          </a:xfrm>
        </p:spPr>
        <p:txBody>
          <a:bodyPr anchor="ctr">
            <a:normAutofit/>
          </a:bodyPr>
          <a:lstStyle/>
          <a:p>
            <a:r>
              <a:rPr lang="en-US" sz="4400"/>
              <a:t>Two patented roses grafted to a single tree stalk</a:t>
            </a:r>
          </a:p>
          <a:p>
            <a:r>
              <a:rPr lang="en-US" sz="4400"/>
              <a:t>Height 5’</a:t>
            </a:r>
          </a:p>
          <a:p>
            <a:r>
              <a:rPr lang="en-US" sz="4400"/>
              <a:t>Canopy 4’</a:t>
            </a:r>
          </a:p>
          <a:p>
            <a:r>
              <a:rPr lang="en-US" sz="4400"/>
              <a:t>Bloom year round</a:t>
            </a:r>
          </a:p>
          <a:p>
            <a:r>
              <a:rPr lang="en-US" sz="4400"/>
              <a:t>Cold tolerant to 10 degrees </a:t>
            </a:r>
          </a:p>
        </p:txBody>
      </p:sp>
    </p:spTree>
    <p:extLst>
      <p:ext uri="{BB962C8B-B14F-4D97-AF65-F5344CB8AC3E}">
        <p14:creationId xmlns:p14="http://schemas.microsoft.com/office/powerpoint/2010/main" val="3097065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3A90BD-54C7-E096-C5BA-05290AA0C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Camellias Types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9962AD-5F23-6965-E307-F5AB700A0A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0641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6050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F3A9F2-C36C-7303-C4F0-73891D57F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Fruit / Food Forest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329EF-E53A-3262-371C-84A4A9083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4544" y="206829"/>
            <a:ext cx="7957456" cy="6641033"/>
          </a:xfrm>
        </p:spPr>
        <p:txBody>
          <a:bodyPr anchor="ctr">
            <a:normAutofit/>
          </a:bodyPr>
          <a:lstStyle/>
          <a:p>
            <a:r>
              <a:rPr lang="en-US" sz="3200" b="1"/>
              <a:t>MOST IMPORTANT THING TO KNOW</a:t>
            </a:r>
          </a:p>
          <a:p>
            <a:pPr lvl="1"/>
            <a:r>
              <a:rPr lang="en-US" sz="3200"/>
              <a:t>GROW THINGS THAT YOU LIKE TO EAT!</a:t>
            </a:r>
          </a:p>
          <a:p>
            <a:r>
              <a:rPr lang="en-US" sz="3200"/>
              <a:t>Citrus</a:t>
            </a:r>
          </a:p>
          <a:p>
            <a:r>
              <a:rPr lang="en-US" sz="3200"/>
              <a:t>Avocadoes</a:t>
            </a:r>
          </a:p>
          <a:p>
            <a:r>
              <a:rPr lang="en-US" sz="3200"/>
              <a:t>Bananas – Patio or Full-size </a:t>
            </a:r>
          </a:p>
          <a:p>
            <a:r>
              <a:rPr lang="en-US" sz="3200"/>
              <a:t>Peaches</a:t>
            </a:r>
          </a:p>
          <a:p>
            <a:r>
              <a:rPr lang="en-US" sz="3200"/>
              <a:t>Guava</a:t>
            </a:r>
          </a:p>
          <a:p>
            <a:r>
              <a:rPr lang="en-US" sz="3200"/>
              <a:t>Cherries</a:t>
            </a:r>
          </a:p>
          <a:p>
            <a:r>
              <a:rPr lang="en-US" sz="3200"/>
              <a:t>Figs</a:t>
            </a:r>
          </a:p>
          <a:p>
            <a:r>
              <a:rPr lang="en-US" sz="3200"/>
              <a:t>Hibiscus</a:t>
            </a:r>
          </a:p>
          <a:p>
            <a:pPr marL="0" indent="0">
              <a:buNone/>
            </a:pP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915169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914729-AF58-AB44-8332-8EE6F236C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Planting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B6A81-6637-BFB8-675D-09FBEFB76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826" y="10134"/>
            <a:ext cx="8151125" cy="6837728"/>
          </a:xfrm>
        </p:spPr>
        <p:txBody>
          <a:bodyPr anchor="ctr">
            <a:normAutofit/>
          </a:bodyPr>
          <a:lstStyle/>
          <a:p>
            <a:r>
              <a:rPr lang="en-US" sz="3200"/>
              <a:t>Dig the hole twice as wide and 50% deeper than pot</a:t>
            </a:r>
          </a:p>
          <a:p>
            <a:r>
              <a:rPr lang="en-US" sz="3200"/>
              <a:t>Amend the soil with compost or composted manure</a:t>
            </a:r>
          </a:p>
          <a:p>
            <a:pPr lvl="1"/>
            <a:r>
              <a:rPr lang="en-US" sz="3200"/>
              <a:t>Black Kow Composted Manure (Yellow Bag)</a:t>
            </a:r>
          </a:p>
          <a:p>
            <a:pPr lvl="1"/>
            <a:r>
              <a:rPr lang="en-US" sz="3200"/>
              <a:t>Ratio of 50/50 compost and sand from hole</a:t>
            </a:r>
          </a:p>
          <a:p>
            <a:r>
              <a:rPr lang="en-US" sz="3200"/>
              <a:t>Why?</a:t>
            </a:r>
          </a:p>
          <a:p>
            <a:pPr lvl="1"/>
            <a:r>
              <a:rPr lang="en-US" sz="3200"/>
              <a:t>The compost pulls the roots out of the root ball without burning</a:t>
            </a:r>
          </a:p>
          <a:p>
            <a:pPr lvl="1"/>
            <a:r>
              <a:rPr lang="en-US" sz="3200"/>
              <a:t>The sand from hole gets plant used to pH and micronutrients around it</a:t>
            </a:r>
          </a:p>
        </p:txBody>
      </p:sp>
    </p:spTree>
    <p:extLst>
      <p:ext uri="{BB962C8B-B14F-4D97-AF65-F5344CB8AC3E}">
        <p14:creationId xmlns:p14="http://schemas.microsoft.com/office/powerpoint/2010/main" val="2417541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1D9767-FC2E-984F-429D-EE6E890B8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Watering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3C08C-3758-A656-D6F4-FD2A2D81A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1" y="1741714"/>
            <a:ext cx="11732646" cy="4920343"/>
          </a:xfrm>
        </p:spPr>
        <p:txBody>
          <a:bodyPr anchor="ctr">
            <a:normAutofit/>
          </a:bodyPr>
          <a:lstStyle/>
          <a:p>
            <a:r>
              <a:rPr lang="en-US" b="1"/>
              <a:t>DON’T PUT YOUR PLANTS ON SURVIVOR ISLAND!</a:t>
            </a:r>
          </a:p>
          <a:p>
            <a:r>
              <a:rPr lang="en-US"/>
              <a:t>Plants are used to being watered daily. You must taper slowly</a:t>
            </a:r>
          </a:p>
          <a:p>
            <a:r>
              <a:rPr lang="en-US"/>
              <a:t>One good watering not multiple light waterings. Why?</a:t>
            </a:r>
          </a:p>
          <a:p>
            <a:pPr lvl="1"/>
            <a:r>
              <a:rPr lang="en-US" sz="2800"/>
              <a:t>This causes the roots to chase the water deeper, giving you stronger plant</a:t>
            </a:r>
          </a:p>
          <a:p>
            <a:r>
              <a:rPr lang="en-US"/>
              <a:t>When to water?</a:t>
            </a:r>
          </a:p>
          <a:p>
            <a:pPr lvl="1"/>
            <a:r>
              <a:rPr lang="en-US" sz="2800"/>
              <a:t>Morning</a:t>
            </a:r>
          </a:p>
          <a:p>
            <a:r>
              <a:rPr lang="en-US"/>
              <a:t>Water roots if possible</a:t>
            </a:r>
          </a:p>
          <a:p>
            <a:r>
              <a:rPr lang="en-US"/>
              <a:t>Set up automatic timer to make your plants live for you, or you will be living to take care of your plants</a:t>
            </a:r>
          </a:p>
        </p:txBody>
      </p:sp>
    </p:spTree>
    <p:extLst>
      <p:ext uri="{BB962C8B-B14F-4D97-AF65-F5344CB8AC3E}">
        <p14:creationId xmlns:p14="http://schemas.microsoft.com/office/powerpoint/2010/main" val="745075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James Shields Shields Nursery</vt:lpstr>
      <vt:lpstr>Services we offer</vt:lpstr>
      <vt:lpstr>Today’s Topics</vt:lpstr>
      <vt:lpstr>Winter Color</vt:lpstr>
      <vt:lpstr>Duet Rose Trees</vt:lpstr>
      <vt:lpstr>Camellias Types</vt:lpstr>
      <vt:lpstr>Fruit / Food Forest</vt:lpstr>
      <vt:lpstr>Planting Basics</vt:lpstr>
      <vt:lpstr>Watering Basics</vt:lpstr>
      <vt:lpstr>Cold Protection</vt:lpstr>
      <vt:lpstr>Today’s Topics Recap</vt:lpstr>
      <vt:lpstr>What Future Topics Would you Like?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James Shields Shields Nursery</dc:title>
  <dc:creator>allison shields</dc:creator>
  <cp:revision>1</cp:revision>
  <dcterms:created xsi:type="dcterms:W3CDTF">2025-11-17T23:56:36Z</dcterms:created>
  <dcterms:modified xsi:type="dcterms:W3CDTF">2025-11-18T22:18:16Z</dcterms:modified>
</cp:coreProperties>
</file>